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2.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3.xml" ContentType="application/vnd.openxmlformats-officedocument.theme+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theme/theme4.xml" ContentType="application/vnd.openxmlformats-officedocument.theme+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81" r:id="rId5"/>
    <p:sldMasterId id="2147483763" r:id="rId6"/>
    <p:sldMasterId id="2147483806" r:id="rId7"/>
    <p:sldMasterId id="2147483856" r:id="rId8"/>
  </p:sldMasterIdLst>
  <p:notesMasterIdLst>
    <p:notesMasterId r:id="rId44"/>
  </p:notesMasterIdLst>
  <p:handoutMasterIdLst>
    <p:handoutMasterId r:id="rId45"/>
  </p:handoutMasterIdLst>
  <p:sldIdLst>
    <p:sldId id="267" r:id="rId9"/>
    <p:sldId id="311" r:id="rId10"/>
    <p:sldId id="278" r:id="rId11"/>
    <p:sldId id="270" r:id="rId12"/>
    <p:sldId id="264" r:id="rId13"/>
    <p:sldId id="2147483565" r:id="rId14"/>
    <p:sldId id="2147483566" r:id="rId15"/>
    <p:sldId id="279" r:id="rId16"/>
    <p:sldId id="2147481921" r:id="rId17"/>
    <p:sldId id="2147481923" r:id="rId18"/>
    <p:sldId id="2147481922" r:id="rId19"/>
    <p:sldId id="2147481925" r:id="rId20"/>
    <p:sldId id="2147478627" r:id="rId21"/>
    <p:sldId id="2147479765" r:id="rId22"/>
    <p:sldId id="367" r:id="rId23"/>
    <p:sldId id="2147479761" r:id="rId24"/>
    <p:sldId id="2147481918" r:id="rId25"/>
    <p:sldId id="2147481915" r:id="rId26"/>
    <p:sldId id="2147481960" r:id="rId27"/>
    <p:sldId id="257" r:id="rId28"/>
    <p:sldId id="334" r:id="rId29"/>
    <p:sldId id="2147483625" r:id="rId30"/>
    <p:sldId id="2147483647" r:id="rId31"/>
    <p:sldId id="272" r:id="rId32"/>
    <p:sldId id="276" r:id="rId33"/>
    <p:sldId id="281" r:id="rId34"/>
    <p:sldId id="263" r:id="rId35"/>
    <p:sldId id="2147483537" r:id="rId36"/>
    <p:sldId id="265" r:id="rId37"/>
    <p:sldId id="268" r:id="rId38"/>
    <p:sldId id="269" r:id="rId39"/>
    <p:sldId id="256" r:id="rId40"/>
    <p:sldId id="259" r:id="rId41"/>
    <p:sldId id="280" r:id="rId42"/>
    <p:sldId id="2147481179"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3DD"/>
    <a:srgbClr val="0885C4"/>
    <a:srgbClr val="65B1FC"/>
    <a:srgbClr val="324147"/>
    <a:srgbClr val="2A4F60"/>
    <a:srgbClr val="215C79"/>
    <a:srgbClr val="1178AB"/>
    <a:srgbClr val="196A92"/>
    <a:srgbClr val="A6A6A6"/>
    <a:srgbClr val="FCC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DB97D7-D6FE-2EDB-2E19-902E2F6FA13F}" v="36" dt="2024-11-23T14:35:01.411"/>
    <p1510:client id="{4B1FBA35-0A58-1204-DF1B-7D1130E38D20}" v="15" dt="2024-11-23T14:40:10.5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884" autoAdjust="0"/>
  </p:normalViewPr>
  <p:slideViewPr>
    <p:cSldViewPr snapToGrid="0">
      <p:cViewPr varScale="1">
        <p:scale>
          <a:sx n="97" d="100"/>
          <a:sy n="97" d="100"/>
        </p:scale>
        <p:origin x="192" y="30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theme" Target="theme/theme1.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presProps" Target="presProps.xml"/><Relationship Id="rId20" Type="http://schemas.openxmlformats.org/officeDocument/2006/relationships/slide" Target="slides/slide12.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187500000000001E-2"/>
          <c:y val="0.17160791828662331"/>
          <c:w val="0.96562499999999996"/>
          <c:h val="0.62407465415333341"/>
        </c:manualLayout>
      </c:layout>
      <c:barChart>
        <c:barDir val="col"/>
        <c:grouping val="clustered"/>
        <c:varyColors val="0"/>
        <c:ser>
          <c:idx val="0"/>
          <c:order val="0"/>
          <c:tx>
            <c:strRef>
              <c:f>Sheet1!$B$1</c:f>
              <c:strCache>
                <c:ptCount val="1"/>
                <c:pt idx="0">
                  <c:v>Series 1</c:v>
                </c:pt>
              </c:strCache>
            </c:strRef>
          </c:tx>
          <c:spPr>
            <a:gradFill flip="none" rotWithShape="1">
              <a:gsLst>
                <a:gs pos="0">
                  <a:srgbClr val="FF5C39"/>
                </a:gs>
                <a:gs pos="80000">
                  <a:srgbClr val="C03BC4"/>
                </a:gs>
              </a:gsLst>
              <a:lin ang="2700000" scaled="1"/>
              <a:tileRect/>
            </a:gradFill>
            <a:ln>
              <a:noFill/>
            </a:ln>
            <a:effectLst/>
          </c:spPr>
          <c:invertIfNegative val="0"/>
          <c:dLbls>
            <c:dLbl>
              <c:idx val="2"/>
              <c:layout>
                <c:manualLayout>
                  <c:x val="-6.1515748031496065E-8"/>
                  <c:y val="3.7993531220821371E-7"/>
                </c:manualLayout>
              </c:layout>
              <c:dLblPos val="outEnd"/>
              <c:showLegendKey val="0"/>
              <c:showVal val="1"/>
              <c:showCatName val="0"/>
              <c:showSerName val="0"/>
              <c:showPercent val="0"/>
              <c:showBubbleSize val="0"/>
              <c:extLst>
                <c:ext xmlns:c15="http://schemas.microsoft.com/office/drawing/2012/chart" uri="{CE6537A1-D6FC-4f65-9D91-7224C49458BB}">
                  <c15:layout>
                    <c:manualLayout>
                      <c:w val="0.10237499999999998"/>
                      <c:h val="0.18646693214013385"/>
                    </c:manualLayout>
                  </c15:layout>
                </c:ext>
                <c:ext xmlns:c16="http://schemas.microsoft.com/office/drawing/2014/chart" uri="{C3380CC4-5D6E-409C-BE32-E72D297353CC}">
                  <c16:uniqueId val="{00000003-0B25-4082-A951-11F5C35B3889}"/>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j-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1</c:v>
                </c:pt>
                <c:pt idx="1">
                  <c:v>2</c:v>
                </c:pt>
                <c:pt idx="2">
                  <c:v>3</c:v>
                </c:pt>
                <c:pt idx="3">
                  <c:v>4</c:v>
                </c:pt>
                <c:pt idx="4">
                  <c:v>5</c:v>
                </c:pt>
              </c:numCache>
            </c:numRef>
          </c:cat>
          <c:val>
            <c:numRef>
              <c:f>Sheet1!$B$2:$B$6</c:f>
              <c:numCache>
                <c:formatCode>0%</c:formatCode>
                <c:ptCount val="5"/>
                <c:pt idx="0">
                  <c:v>0</c:v>
                </c:pt>
                <c:pt idx="1">
                  <c:v>7.0000000000000007E-2</c:v>
                </c:pt>
                <c:pt idx="2">
                  <c:v>0.36</c:v>
                </c:pt>
                <c:pt idx="3">
                  <c:v>0.28000000000000003</c:v>
                </c:pt>
                <c:pt idx="4">
                  <c:v>0.28999999999999998</c:v>
                </c:pt>
              </c:numCache>
            </c:numRef>
          </c:val>
          <c:extLst>
            <c:ext xmlns:c16="http://schemas.microsoft.com/office/drawing/2014/chart" uri="{C3380CC4-5D6E-409C-BE32-E72D297353CC}">
              <c16:uniqueId val="{00000000-0B25-4082-A951-11F5C35B3889}"/>
            </c:ext>
          </c:extLst>
        </c:ser>
        <c:dLbls>
          <c:showLegendKey val="0"/>
          <c:showVal val="0"/>
          <c:showCatName val="0"/>
          <c:showSerName val="0"/>
          <c:showPercent val="0"/>
          <c:showBubbleSize val="0"/>
        </c:dLbls>
        <c:gapWidth val="59"/>
        <c:overlap val="-27"/>
        <c:axId val="1496964416"/>
        <c:axId val="1496987936"/>
      </c:barChart>
      <c:catAx>
        <c:axId val="1496964416"/>
        <c:scaling>
          <c:orientation val="minMax"/>
        </c:scaling>
        <c:delete val="0"/>
        <c:axPos val="b"/>
        <c:numFmt formatCode="General" sourceLinked="1"/>
        <c:majorTickMark val="none"/>
        <c:minorTickMark val="none"/>
        <c:tickLblPos val="nextTo"/>
        <c:spPr>
          <a:noFill/>
          <a:ln w="9525" cap="flat" cmpd="sng" algn="ctr">
            <a:solidFill>
              <a:srgbClr val="3A4953"/>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s-ES"/>
          </a:p>
        </c:txPr>
        <c:crossAx val="1496987936"/>
        <c:crosses val="autoZero"/>
        <c:auto val="1"/>
        <c:lblAlgn val="ctr"/>
        <c:lblOffset val="100"/>
        <c:noMultiLvlLbl val="0"/>
      </c:catAx>
      <c:valAx>
        <c:axId val="1496987936"/>
        <c:scaling>
          <c:orientation val="minMax"/>
        </c:scaling>
        <c:delete val="1"/>
        <c:axPos val="l"/>
        <c:numFmt formatCode="0%" sourceLinked="1"/>
        <c:majorTickMark val="none"/>
        <c:minorTickMark val="none"/>
        <c:tickLblPos val="nextTo"/>
        <c:crossAx val="1496964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3847929571665841E-2"/>
          <c:y val="9.5421623067075356E-2"/>
          <c:w val="0.90322663915656221"/>
          <c:h val="0.80608238151560152"/>
        </c:manualLayout>
      </c:layout>
      <c:barChart>
        <c:barDir val="col"/>
        <c:grouping val="clustered"/>
        <c:varyColors val="0"/>
        <c:ser>
          <c:idx val="0"/>
          <c:order val="0"/>
          <c:tx>
            <c:strRef>
              <c:f>Sheet1!$B$1</c:f>
              <c:strCache>
                <c:ptCount val="1"/>
                <c:pt idx="0">
                  <c:v>Model-based Agents</c:v>
                </c:pt>
              </c:strCache>
            </c:strRef>
          </c:tx>
          <c:spPr>
            <a:solidFill>
              <a:srgbClr val="394952"/>
            </a:solidFill>
            <a:ln>
              <a:noFill/>
            </a:ln>
            <a:effectLst/>
          </c:spPr>
          <c:invertIfNegative val="0"/>
          <c:dPt>
            <c:idx val="0"/>
            <c:invertIfNegative val="0"/>
            <c:bubble3D val="0"/>
            <c:spPr>
              <a:solidFill>
                <a:srgbClr val="5A616E"/>
              </a:solidFill>
              <a:ln>
                <a:noFill/>
              </a:ln>
              <a:effectLst/>
            </c:spPr>
            <c:extLst>
              <c:ext xmlns:c16="http://schemas.microsoft.com/office/drawing/2014/chart" uri="{C3380CC4-5D6E-409C-BE32-E72D297353CC}">
                <c16:uniqueId val="{00000008-BA62-7A41-A84C-0A46F6B2B0B4}"/>
              </c:ext>
            </c:extLst>
          </c:dPt>
          <c:cat>
            <c:strRef>
              <c:f>Sheet1!$A$2</c:f>
              <c:strCache>
                <c:ptCount val="1"/>
                <c:pt idx="0">
                  <c:v>WebArena Benchmark (by CMU)</c:v>
                </c:pt>
              </c:strCache>
            </c:strRef>
          </c:cat>
          <c:val>
            <c:numRef>
              <c:f>Sheet1!$B$2</c:f>
              <c:numCache>
                <c:formatCode>General</c:formatCode>
                <c:ptCount val="1"/>
                <c:pt idx="0">
                  <c:v>4.4000000000000004</c:v>
                </c:pt>
              </c:numCache>
            </c:numRef>
          </c:val>
          <c:extLst>
            <c:ext xmlns:c16="http://schemas.microsoft.com/office/drawing/2014/chart" uri="{C3380CC4-5D6E-409C-BE32-E72D297353CC}">
              <c16:uniqueId val="{00000000-BA62-7A41-A84C-0A46F6B2B0B4}"/>
            </c:ext>
          </c:extLst>
        </c:ser>
        <c:ser>
          <c:idx val="1"/>
          <c:order val="1"/>
          <c:tx>
            <c:strRef>
              <c:f>Sheet1!$C$1</c:f>
              <c:strCache>
                <c:ptCount val="1"/>
                <c:pt idx="0">
                  <c:v>Monolithic Agents</c:v>
                </c:pt>
              </c:strCache>
            </c:strRef>
          </c:tx>
          <c:spPr>
            <a:solidFill>
              <a:srgbClr val="5A616E"/>
            </a:solidFill>
            <a:ln>
              <a:noFill/>
            </a:ln>
            <a:effectLst/>
          </c:spPr>
          <c:invertIfNegative val="0"/>
          <c:dPt>
            <c:idx val="0"/>
            <c:invertIfNegative val="0"/>
            <c:bubble3D val="0"/>
            <c:spPr>
              <a:solidFill>
                <a:srgbClr val="959AA3"/>
              </a:solidFill>
              <a:ln>
                <a:noFill/>
              </a:ln>
              <a:effectLst/>
            </c:spPr>
            <c:extLst>
              <c:ext xmlns:c16="http://schemas.microsoft.com/office/drawing/2014/chart" uri="{C3380CC4-5D6E-409C-BE32-E72D297353CC}">
                <c16:uniqueId val="{00000007-BA62-7A41-A84C-0A46F6B2B0B4}"/>
              </c:ext>
            </c:extLst>
          </c:dPt>
          <c:cat>
            <c:strRef>
              <c:f>Sheet1!$A$2</c:f>
              <c:strCache>
                <c:ptCount val="1"/>
                <c:pt idx="0">
                  <c:v>WebArena Benchmark (by CMU)</c:v>
                </c:pt>
              </c:strCache>
            </c:strRef>
          </c:cat>
          <c:val>
            <c:numRef>
              <c:f>Sheet1!$C$2</c:f>
              <c:numCache>
                <c:formatCode>General</c:formatCode>
                <c:ptCount val="1"/>
                <c:pt idx="0">
                  <c:v>14.7</c:v>
                </c:pt>
              </c:numCache>
            </c:numRef>
          </c:val>
          <c:extLst>
            <c:ext xmlns:c16="http://schemas.microsoft.com/office/drawing/2014/chart" uri="{C3380CC4-5D6E-409C-BE32-E72D297353CC}">
              <c16:uniqueId val="{00000001-BA62-7A41-A84C-0A46F6B2B0B4}"/>
            </c:ext>
          </c:extLst>
        </c:ser>
        <c:ser>
          <c:idx val="2"/>
          <c:order val="2"/>
          <c:tx>
            <c:strRef>
              <c:f>Sheet1!$D$1</c:f>
              <c:strCache>
                <c:ptCount val="1"/>
                <c:pt idx="0">
                  <c:v>Multi-agents (Magnetic-1)</c:v>
                </c:pt>
              </c:strCache>
            </c:strRef>
          </c:tx>
          <c:spPr>
            <a:solidFill>
              <a:srgbClr val="959AA3"/>
            </a:solidFill>
            <a:ln>
              <a:noFill/>
            </a:ln>
            <a:effectLst/>
          </c:spPr>
          <c:invertIfNegative val="0"/>
          <c:dPt>
            <c:idx val="0"/>
            <c:invertIfNegative val="0"/>
            <c:bubble3D val="0"/>
            <c:spPr>
              <a:solidFill>
                <a:srgbClr val="ABB0B5"/>
              </a:solidFill>
              <a:ln>
                <a:noFill/>
              </a:ln>
              <a:effectLst/>
            </c:spPr>
            <c:extLst>
              <c:ext xmlns:c16="http://schemas.microsoft.com/office/drawing/2014/chart" uri="{C3380CC4-5D6E-409C-BE32-E72D297353CC}">
                <c16:uniqueId val="{00000006-BA62-7A41-A84C-0A46F6B2B0B4}"/>
              </c:ext>
            </c:extLst>
          </c:dPt>
          <c:cat>
            <c:strRef>
              <c:f>Sheet1!$A$2</c:f>
              <c:strCache>
                <c:ptCount val="1"/>
                <c:pt idx="0">
                  <c:v>WebArena Benchmark (by CMU)</c:v>
                </c:pt>
              </c:strCache>
            </c:strRef>
          </c:cat>
          <c:val>
            <c:numRef>
              <c:f>Sheet1!$D$2</c:f>
              <c:numCache>
                <c:formatCode>General</c:formatCode>
                <c:ptCount val="1"/>
                <c:pt idx="0">
                  <c:v>32</c:v>
                </c:pt>
              </c:numCache>
            </c:numRef>
          </c:val>
          <c:extLst>
            <c:ext xmlns:c16="http://schemas.microsoft.com/office/drawing/2014/chart" uri="{C3380CC4-5D6E-409C-BE32-E72D297353CC}">
              <c16:uniqueId val="{00000002-BA62-7A41-A84C-0A46F6B2B0B4}"/>
            </c:ext>
          </c:extLst>
        </c:ser>
        <c:ser>
          <c:idx val="3"/>
          <c:order val="3"/>
          <c:tx>
            <c:strRef>
              <c:f>Sheet1!$E$1</c:f>
              <c:strCache>
                <c:ptCount val="1"/>
                <c:pt idx="0">
                  <c:v>Multi-agents + HIL</c:v>
                </c:pt>
              </c:strCache>
            </c:strRef>
          </c:tx>
          <c:spPr>
            <a:solidFill>
              <a:schemeClr val="accent4"/>
            </a:solidFill>
            <a:ln>
              <a:noFill/>
            </a:ln>
            <a:effectLst/>
          </c:spPr>
          <c:invertIfNegative val="0"/>
          <c:dPt>
            <c:idx val="0"/>
            <c:invertIfNegative val="0"/>
            <c:bubble3D val="0"/>
            <c:spPr>
              <a:gradFill flip="none" rotWithShape="1">
                <a:gsLst>
                  <a:gs pos="0">
                    <a:srgbClr val="FFA38B"/>
                  </a:gs>
                  <a:gs pos="98000">
                    <a:srgbClr val="D59ED7"/>
                  </a:gs>
                </a:gsLst>
                <a:path path="circle">
                  <a:fillToRect l="100000" t="100000"/>
                </a:path>
                <a:tileRect r="-100000" b="-100000"/>
              </a:gradFill>
              <a:ln>
                <a:noFill/>
              </a:ln>
              <a:effectLst/>
            </c:spPr>
            <c:extLst>
              <c:ext xmlns:c16="http://schemas.microsoft.com/office/drawing/2014/chart" uri="{C3380CC4-5D6E-409C-BE32-E72D297353CC}">
                <c16:uniqueId val="{00000005-BA62-7A41-A84C-0A46F6B2B0B4}"/>
              </c:ext>
            </c:extLst>
          </c:dPt>
          <c:cat>
            <c:strRef>
              <c:f>Sheet1!$A$2</c:f>
              <c:strCache>
                <c:ptCount val="1"/>
                <c:pt idx="0">
                  <c:v>WebArena Benchmark (by CMU)</c:v>
                </c:pt>
              </c:strCache>
            </c:strRef>
          </c:cat>
          <c:val>
            <c:numRef>
              <c:f>Sheet1!$E$2</c:f>
              <c:numCache>
                <c:formatCode>General</c:formatCode>
                <c:ptCount val="1"/>
                <c:pt idx="0">
                  <c:v>66</c:v>
                </c:pt>
              </c:numCache>
            </c:numRef>
          </c:val>
          <c:extLst>
            <c:ext xmlns:c16="http://schemas.microsoft.com/office/drawing/2014/chart" uri="{C3380CC4-5D6E-409C-BE32-E72D297353CC}">
              <c16:uniqueId val="{00000003-BA62-7A41-A84C-0A46F6B2B0B4}"/>
            </c:ext>
          </c:extLst>
        </c:ser>
        <c:ser>
          <c:idx val="4"/>
          <c:order val="4"/>
          <c:tx>
            <c:strRef>
              <c:f>Sheet1!$F$1</c:f>
              <c:strCache>
                <c:ptCount val="1"/>
                <c:pt idx="0">
                  <c:v>Human</c:v>
                </c:pt>
              </c:strCache>
            </c:strRef>
          </c:tx>
          <c:spPr>
            <a:gradFill flip="none" rotWithShape="1">
              <a:gsLst>
                <a:gs pos="0">
                  <a:srgbClr val="FF5C39"/>
                </a:gs>
                <a:gs pos="99000">
                  <a:srgbClr val="C03BC4"/>
                </a:gs>
              </a:gsLst>
              <a:path path="circle">
                <a:fillToRect t="100000" r="100000"/>
              </a:path>
              <a:tileRect l="-100000" b="-100000"/>
            </a:gradFill>
            <a:ln>
              <a:noFill/>
            </a:ln>
            <a:effectLst/>
          </c:spPr>
          <c:invertIfNegative val="0"/>
          <c:cat>
            <c:strRef>
              <c:f>Sheet1!$A$2</c:f>
              <c:strCache>
                <c:ptCount val="1"/>
                <c:pt idx="0">
                  <c:v>WebArena Benchmark (by CMU)</c:v>
                </c:pt>
              </c:strCache>
            </c:strRef>
          </c:cat>
          <c:val>
            <c:numRef>
              <c:f>Sheet1!$F$2</c:f>
              <c:numCache>
                <c:formatCode>General</c:formatCode>
                <c:ptCount val="1"/>
                <c:pt idx="0">
                  <c:v>78</c:v>
                </c:pt>
              </c:numCache>
            </c:numRef>
          </c:val>
          <c:extLst>
            <c:ext xmlns:c16="http://schemas.microsoft.com/office/drawing/2014/chart" uri="{C3380CC4-5D6E-409C-BE32-E72D297353CC}">
              <c16:uniqueId val="{00000004-BA62-7A41-A84C-0A46F6B2B0B4}"/>
            </c:ext>
          </c:extLst>
        </c:ser>
        <c:dLbls>
          <c:showLegendKey val="0"/>
          <c:showVal val="0"/>
          <c:showCatName val="0"/>
          <c:showSerName val="0"/>
          <c:showPercent val="0"/>
          <c:showBubbleSize val="0"/>
        </c:dLbls>
        <c:gapWidth val="219"/>
        <c:overlap val="-27"/>
        <c:axId val="68734687"/>
        <c:axId val="68412863"/>
      </c:barChart>
      <c:catAx>
        <c:axId val="687346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s-ES"/>
          </a:p>
        </c:txPr>
        <c:crossAx val="68412863"/>
        <c:crosses val="autoZero"/>
        <c:auto val="1"/>
        <c:lblAlgn val="ctr"/>
        <c:lblOffset val="100"/>
        <c:noMultiLvlLbl val="0"/>
      </c:catAx>
      <c:valAx>
        <c:axId val="68412863"/>
        <c:scaling>
          <c:orientation val="minMax"/>
        </c:scaling>
        <c:delete val="0"/>
        <c:axPos val="l"/>
        <c:title>
          <c:tx>
            <c:rich>
              <a:bodyPr rot="-5400000" spcFirstLastPara="1" vertOverflow="ellipsis" vert="horz" wrap="square" anchor="ctr" anchorCtr="1"/>
              <a:lstStyle/>
              <a:p>
                <a:pPr algn="ctr" rtl="0">
                  <a:defRPr sz="1400" b="0" i="0" u="none" strike="noStrike" kern="1200" baseline="0">
                    <a:solidFill>
                      <a:srgbClr val="FFFFFF">
                        <a:lumMod val="65000"/>
                        <a:lumOff val="35000"/>
                      </a:srgbClr>
                    </a:solidFill>
                    <a:latin typeface="+mn-lt"/>
                    <a:ea typeface="+mn-ea"/>
                    <a:cs typeface="+mn-cs"/>
                  </a:defRPr>
                </a:pPr>
                <a:r>
                  <a:rPr lang="en-US" sz="1400" b="0" i="0" u="none" strike="noStrike" kern="1200" baseline="0">
                    <a:solidFill>
                      <a:srgbClr val="FFFFFF">
                        <a:lumMod val="65000"/>
                        <a:lumOff val="35000"/>
                      </a:srgbClr>
                    </a:solidFill>
                    <a:latin typeface="+mn-lt"/>
                    <a:ea typeface="+mn-ea"/>
                    <a:cs typeface="+mn-cs"/>
                  </a:rPr>
                  <a:t>Task Completion Rates</a:t>
                </a:r>
              </a:p>
            </c:rich>
          </c:tx>
          <c:layout>
            <c:manualLayout>
              <c:xMode val="edge"/>
              <c:yMode val="edge"/>
              <c:x val="9.400313652197647E-3"/>
              <c:y val="0.34949979395301467"/>
            </c:manualLayout>
          </c:layout>
          <c:overlay val="0"/>
          <c:spPr>
            <a:noFill/>
            <a:ln>
              <a:noFill/>
            </a:ln>
            <a:effectLst/>
          </c:spPr>
          <c:txPr>
            <a:bodyPr rot="-5400000" spcFirstLastPara="1" vertOverflow="ellipsis" vert="horz" wrap="square" anchor="ctr" anchorCtr="1"/>
            <a:lstStyle/>
            <a:p>
              <a:pPr algn="ctr" rtl="0">
                <a:defRPr sz="1400" b="0" i="0" u="none" strike="noStrike" kern="1200" baseline="0">
                  <a:solidFill>
                    <a:srgbClr val="FFFFFF">
                      <a:lumMod val="65000"/>
                      <a:lumOff val="35000"/>
                    </a:srgbClr>
                  </a:solidFill>
                  <a:latin typeface="+mn-lt"/>
                  <a:ea typeface="+mn-ea"/>
                  <a:cs typeface="+mn-cs"/>
                </a:defRPr>
              </a:pPr>
              <a:endParaRPr lang="es-E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crossAx val="68734687"/>
        <c:crosses val="autoZero"/>
        <c:crossBetween val="between"/>
      </c:valAx>
      <c:spPr>
        <a:noFill/>
        <a:ln w="25400">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9967CC-15CB-878C-F01E-B8CE670A3DF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F065FA0-461D-0DF2-682C-8D459DC745A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E81D48-C53B-4FB4-8EAF-B216BE04368C}" type="datetimeFigureOut">
              <a:rPr lang="en-US" smtClean="0"/>
              <a:t>11/27/2024</a:t>
            </a:fld>
            <a:endParaRPr lang="en-US"/>
          </a:p>
        </p:txBody>
      </p:sp>
      <p:sp>
        <p:nvSpPr>
          <p:cNvPr id="4" name="Footer Placeholder 3">
            <a:extLst>
              <a:ext uri="{FF2B5EF4-FFF2-40B4-BE49-F238E27FC236}">
                <a16:creationId xmlns:a16="http://schemas.microsoft.com/office/drawing/2014/main" id="{06939E82-981B-39CA-7FEE-E703428DF6C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7AAE595-C018-6E14-6BEA-24553588470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50426-A0F1-467C-AB1A-A5D300C4EFFE}" type="slidenum">
              <a:rPr lang="en-US" smtClean="0"/>
              <a:t>‹#›</a:t>
            </a:fld>
            <a:endParaRPr lang="en-US"/>
          </a:p>
        </p:txBody>
      </p:sp>
    </p:spTree>
    <p:extLst>
      <p:ext uri="{BB962C8B-B14F-4D97-AF65-F5344CB8AC3E}">
        <p14:creationId xmlns:p14="http://schemas.microsoft.com/office/powerpoint/2010/main" val="143024710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00.sv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sv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svg>
</file>

<file path=ppt/media/image122.png>
</file>

<file path=ppt/media/image123.png>
</file>

<file path=ppt/media/image124.png>
</file>

<file path=ppt/media/image125.png>
</file>

<file path=ppt/media/image126.jpeg>
</file>

<file path=ppt/media/image127.png>
</file>

<file path=ppt/media/image128.jpeg>
</file>

<file path=ppt/media/image129.png>
</file>

<file path=ppt/media/image13.png>
</file>

<file path=ppt/media/image131.png>
</file>

<file path=ppt/media/image132.png>
</file>

<file path=ppt/media/image133.png>
</file>

<file path=ppt/media/image134.png>
</file>

<file path=ppt/media/image135.svg>
</file>

<file path=ppt/media/image136.png>
</file>

<file path=ppt/media/image137.svg>
</file>

<file path=ppt/media/image138.png>
</file>

<file path=ppt/media/image139.png>
</file>

<file path=ppt/media/image14.jpeg>
</file>

<file path=ppt/media/image140.png>
</file>

<file path=ppt/media/image141.png>
</file>

<file path=ppt/media/image142.png>
</file>

<file path=ppt/media/image143.png>
</file>

<file path=ppt/media/image144.svg>
</file>

<file path=ppt/media/image145.png>
</file>

<file path=ppt/media/image146.svg>
</file>

<file path=ppt/media/image147.png>
</file>

<file path=ppt/media/image148.sv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jpeg>
</file>

<file path=ppt/media/image158.jpeg>
</file>

<file path=ppt/media/image159.png>
</file>

<file path=ppt/media/image16.png>
</file>

<file path=ppt/media/image160.png>
</file>

<file path=ppt/media/image161.png>
</file>

<file path=ppt/media/image162.png>
</file>

<file path=ppt/media/image17.png>
</file>

<file path=ppt/media/image18.png>
</file>

<file path=ppt/media/image19.png>
</file>

<file path=ppt/media/image2.png>
</file>

<file path=ppt/media/image20.svg>
</file>

<file path=ppt/media/image21.png>
</file>

<file path=ppt/media/image23.png>
</file>

<file path=ppt/media/image24.png>
</file>

<file path=ppt/media/image25.png>
</file>

<file path=ppt/media/image26.png>
</file>

<file path=ppt/media/image27.svg>
</file>

<file path=ppt/media/image28.png>
</file>

<file path=ppt/media/image29.svg>
</file>

<file path=ppt/media/image3.png>
</file>

<file path=ppt/media/image30.pn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png>
</file>

<file path=ppt/media/image4.png>
</file>

<file path=ppt/media/image40.png>
</file>

<file path=ppt/media/image41.png>
</file>

<file path=ppt/media/image42.png>
</file>

<file path=ppt/media/image43.svg>
</file>

<file path=ppt/media/image44.jpeg>
</file>

<file path=ppt/media/image45.png>
</file>

<file path=ppt/media/image46.png>
</file>

<file path=ppt/media/image47.jpeg>
</file>

<file path=ppt/media/image48.png>
</file>

<file path=ppt/media/image49.png>
</file>

<file path=ppt/media/image5.png>
</file>

<file path=ppt/media/image50.png>
</file>

<file path=ppt/media/image51.png>
</file>

<file path=ppt/media/image52.jpeg>
</file>

<file path=ppt/media/image53.jpeg>
</file>

<file path=ppt/media/image54.jpeg>
</file>

<file path=ppt/media/image55.jpeg>
</file>

<file path=ppt/media/image56.jpeg>
</file>

<file path=ppt/media/image57.jpeg>
</file>

<file path=ppt/media/image58.jpeg>
</file>

<file path=ppt/media/image59.jpeg>
</file>

<file path=ppt/media/image6.png>
</file>

<file path=ppt/media/image60.jpe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69.jpeg>
</file>

<file path=ppt/media/image7.jpeg>
</file>

<file path=ppt/media/image70.jpeg>
</file>

<file path=ppt/media/image71.jpeg>
</file>

<file path=ppt/media/image72.jpeg>
</file>

<file path=ppt/media/image73.jpeg>
</file>

<file path=ppt/media/image74.jpeg>
</file>

<file path=ppt/media/image75.jpeg>
</file>

<file path=ppt/media/image76.jpeg>
</file>

<file path=ppt/media/image77.jpeg>
</file>

<file path=ppt/media/image78.jpeg>
</file>

<file path=ppt/media/image79.jpeg>
</file>

<file path=ppt/media/image8.png>
</file>

<file path=ppt/media/image80.jpeg>
</file>

<file path=ppt/media/image81.jpeg>
</file>

<file path=ppt/media/image82.png>
</file>

<file path=ppt/media/image83.svg>
</file>

<file path=ppt/media/image84.png>
</file>

<file path=ppt/media/image85.png>
</file>

<file path=ppt/media/image86.png>
</file>

<file path=ppt/media/image87.png>
</file>

<file path=ppt/media/image88.png>
</file>

<file path=ppt/media/image89.svg>
</file>

<file path=ppt/media/image9.png>
</file>

<file path=ppt/media/image90.png>
</file>

<file path=ppt/media/image91.svg>
</file>

<file path=ppt/media/image92.png>
</file>

<file path=ppt/media/image93.png>
</file>

<file path=ppt/media/image94.png>
</file>

<file path=ppt/media/image95.png>
</file>

<file path=ppt/media/image96.svg>
</file>

<file path=ppt/media/image97.png>
</file>

<file path=ppt/media/image98.sv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8EF238-771A-4086-BC2A-86F3ACCCAA59}" type="datetimeFigureOut">
              <a:rPr lang="en-US" smtClean="0"/>
              <a:t>11/27/2024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F038A7-6744-4992-B939-454D2EA5470D}" type="slidenum">
              <a:rPr lang="en-US" smtClean="0"/>
              <a:t>‹#›</a:t>
            </a:fld>
            <a:endParaRPr lang="en-US"/>
          </a:p>
        </p:txBody>
      </p:sp>
    </p:spTree>
    <p:extLst>
      <p:ext uri="{BB962C8B-B14F-4D97-AF65-F5344CB8AC3E}">
        <p14:creationId xmlns:p14="http://schemas.microsoft.com/office/powerpoint/2010/main" val="702601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azure.microsoft.com/en-us/products/ai-services/cognitive-search"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learn.microsoft.com/en-us/azure/ai-services/openai/concepts/content-filter"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ai.azure.com/explore/models%22%20/h%20HYPERLINK%20%22https:/ai.azure.com/explore/models"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ai.azure.com/explore/models%22%20/h%20HYPERLINK%20%22https:/ai.azure.com/explore/models"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learn.microsoft.com/en-us/azure/ai-services/openai/how-to/fine-tuning?tabs=turbo&amp;pivots=programming-language-studio"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DCCA9C-D172-185D-5E16-D9BE7C3703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643975-DFB5-9922-B260-4EAEA12BDC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5EA26E-6CE6-527C-38F9-A77200DFDF7A}"/>
              </a:ext>
            </a:extLst>
          </p:cNvPr>
          <p:cNvSpPr>
            <a:spLocks noGrp="1"/>
          </p:cNvSpPr>
          <p:nvPr>
            <p:ph type="body" idx="1"/>
          </p:nvPr>
        </p:nvSpPr>
        <p:spPr/>
        <p:txBody>
          <a:bodyPr/>
          <a:lstStyle/>
          <a:p>
            <a:pPr marL="0" marR="0">
              <a:lnSpc>
                <a:spcPct val="116000"/>
              </a:lnSpc>
              <a:spcAft>
                <a:spcPts val="800"/>
              </a:spcAft>
            </a:pPr>
            <a:endParaRPr lang="en-US"/>
          </a:p>
        </p:txBody>
      </p:sp>
      <p:sp>
        <p:nvSpPr>
          <p:cNvPr id="4" name="Slide Number Placeholder 3">
            <a:extLst>
              <a:ext uri="{FF2B5EF4-FFF2-40B4-BE49-F238E27FC236}">
                <a16:creationId xmlns:a16="http://schemas.microsoft.com/office/drawing/2014/main" id="{9DE86B3E-1E67-C3BD-5155-632320A510DE}"/>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D347A7-4E2E-014A-AC3A-C351A46F0DB6}"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12813468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a:solidFill>
                  <a:srgbClr val="FFFFFF"/>
                </a:solidFill>
                <a:effectLst/>
                <a:latin typeface="Segoe UI" panose="020B0502040204020203" pitchFamily="34" charset="0"/>
              </a:rPr>
              <a:t>https://azure.microsoft.com/en-us/blog/the-new-ai-imperative-unlock-repeatable-value-for-your-organization-with-llmops/</a:t>
            </a:r>
          </a:p>
          <a:p>
            <a:endParaRPr lang="en-US" b="1" i="0">
              <a:solidFill>
                <a:srgbClr val="FFFFFF"/>
              </a:solidFill>
              <a:effectLst/>
              <a:latin typeface="Segoe UI" panose="020B0502040204020203" pitchFamily="34" charset="0"/>
            </a:endParaRPr>
          </a:p>
          <a:p>
            <a:r>
              <a:rPr lang="en-US" b="1" i="0">
                <a:solidFill>
                  <a:srgbClr val="FFFFFF"/>
                </a:solidFill>
                <a:effectLst/>
                <a:latin typeface="Segoe UI" panose="020B0502040204020203" pitchFamily="34" charset="0"/>
              </a:rPr>
              <a:t>Startup or initialization - </a:t>
            </a:r>
            <a:r>
              <a:rPr lang="en-US" b="0" i="0">
                <a:solidFill>
                  <a:srgbClr val="FFFFFF"/>
                </a:solidFill>
                <a:effectLst/>
                <a:latin typeface="Segoe UI" panose="020B0502040204020203" pitchFamily="34" charset="0"/>
              </a:rPr>
              <a:t>During this phase, you select your business use case and often work to get a proof of concept up and running quickly. Selecting the user experience you want, the data you want to pull into the experience (e.g. through retrieval augmented generation), and answering the business questions about the impact you expect are part of this phase. In Azure AI, you might create an </a:t>
            </a:r>
            <a:r>
              <a:rPr lang="en-US" b="0" i="0" u="sng">
                <a:effectLst/>
                <a:latin typeface="Segoe UI" panose="020B0502040204020203" pitchFamily="34" charset="0"/>
                <a:hlinkClick r:id="rId3"/>
              </a:rPr>
              <a:t>Azure AI Search</a:t>
            </a:r>
            <a:r>
              <a:rPr lang="en-US" b="0" i="0">
                <a:solidFill>
                  <a:srgbClr val="FFFFFF"/>
                </a:solidFill>
                <a:effectLst/>
                <a:latin typeface="Segoe UI" panose="020B0502040204020203" pitchFamily="34" charset="0"/>
              </a:rPr>
              <a:t> index on data and use the user interface to add your data to a model like GPT 4 to create an endpoint to get started.</a:t>
            </a:r>
          </a:p>
          <a:p>
            <a:endParaRPr lang="en-US" b="0" i="0">
              <a:solidFill>
                <a:srgbClr val="FFFFFF"/>
              </a:solidFill>
              <a:effectLst/>
              <a:latin typeface="Segoe UI" panose="020B0502040204020203" pitchFamily="34" charset="0"/>
            </a:endParaRPr>
          </a:p>
          <a:p>
            <a:r>
              <a:rPr lang="en-US" b="1" i="0">
                <a:solidFill>
                  <a:srgbClr val="FFFFFF"/>
                </a:solidFill>
                <a:effectLst/>
                <a:latin typeface="Segoe UI" panose="020B0502040204020203" pitchFamily="34" charset="0"/>
              </a:rPr>
              <a:t>Evaluation and Refinement</a:t>
            </a:r>
            <a:r>
              <a:rPr lang="en-US" b="0" i="0">
                <a:solidFill>
                  <a:srgbClr val="FFFFFF"/>
                </a:solidFill>
                <a:effectLst/>
                <a:latin typeface="Segoe UI" panose="020B0502040204020203" pitchFamily="34" charset="0"/>
              </a:rPr>
              <a:t> - Once the Proof of Concept exists, the work turns to refinement—experimenting with different meta prompts, different ways to index the data, and different models are part of this phase. Using prompt flow you’d be able to create these flows and experiments, run the flow against sample data, evaluate the prompt’s performance, and iterate on the flow if necessary. Assess the flow’s performance by running it against a larger dataset, evaluate the prompt’s effectiveness, and refine it as needed. Proceed to the next stage if the results meet the desired criteria.</a:t>
            </a:r>
          </a:p>
          <a:p>
            <a:endParaRPr lang="en-US" b="0" i="0">
              <a:solidFill>
                <a:srgbClr val="FFFFFF"/>
              </a:solidFill>
              <a:effectLst/>
              <a:latin typeface="Segoe UI" panose="020B0502040204020203" pitchFamily="34" charset="0"/>
            </a:endParaRPr>
          </a:p>
          <a:p>
            <a:r>
              <a:rPr lang="en-US" b="1" i="0">
                <a:solidFill>
                  <a:srgbClr val="FFFFFF"/>
                </a:solidFill>
                <a:effectLst/>
                <a:latin typeface="Segoe UI" panose="020B0502040204020203" pitchFamily="34" charset="0"/>
              </a:rPr>
              <a:t>Production</a:t>
            </a:r>
            <a:r>
              <a:rPr lang="en-US" b="0" i="0">
                <a:solidFill>
                  <a:srgbClr val="FFFFFF"/>
                </a:solidFill>
                <a:effectLst/>
                <a:latin typeface="Segoe UI" panose="020B0502040204020203" pitchFamily="34" charset="0"/>
              </a:rPr>
              <a:t>—Once the system behaves as you expect in evaluation, you deploy it using your standard DevOps practices, and you’d use Azure AI to monitor its performance in a production environment, and gather usage data and feedback. This information is part of the set you then use to improve the flow and contribute to earlier stages for further iterations.</a:t>
            </a:r>
          </a:p>
          <a:p>
            <a:pPr algn="l"/>
            <a:r>
              <a:rPr lang="en-US" b="0" i="0">
                <a:solidFill>
                  <a:srgbClr val="FFFFFF"/>
                </a:solidFill>
                <a:effectLst/>
                <a:latin typeface="Segoe UI" panose="020B0502040204020203" pitchFamily="34" charset="0"/>
              </a:rPr>
              <a:t>	</a:t>
            </a:r>
            <a:r>
              <a:rPr lang="en-US" b="1" i="0">
                <a:solidFill>
                  <a:srgbClr val="FFFFFF"/>
                </a:solidFill>
                <a:effectLst/>
                <a:latin typeface="Segoe UI" panose="020B0502040204020203" pitchFamily="34" charset="0"/>
              </a:rPr>
              <a:t>Operationalizing loop </a:t>
            </a:r>
          </a:p>
          <a:p>
            <a:pPr lvl="2" algn="l"/>
            <a:r>
              <a:rPr lang="en-US" b="0" i="0">
                <a:solidFill>
                  <a:srgbClr val="FFFFFF"/>
                </a:solidFill>
                <a:effectLst/>
                <a:latin typeface="Segoe UI" panose="020B0502040204020203" pitchFamily="34" charset="0"/>
              </a:rPr>
              <a:t>The third loop captures the transition of LLMs from development to production. This loop primarily involves deployment, monitoring, incorporating content safety systems, and integrating with CI/CD (continuous integration and continuous deployment) processes. </a:t>
            </a:r>
          </a:p>
          <a:p>
            <a:pPr lvl="2" algn="l"/>
            <a:r>
              <a:rPr lang="en-US" b="0" i="0">
                <a:solidFill>
                  <a:srgbClr val="FFFFFF"/>
                </a:solidFill>
                <a:effectLst/>
                <a:latin typeface="Segoe UI" panose="020B0502040204020203" pitchFamily="34" charset="0"/>
              </a:rPr>
              <a:t>-Deployment allows for a seamless transfer of LLMs and prompt flows to endpoints for inference without the need for a complex infrastructure setup.</a:t>
            </a:r>
          </a:p>
          <a:p>
            <a:pPr lvl="2" algn="l"/>
            <a:r>
              <a:rPr lang="en-US" b="0" i="0">
                <a:solidFill>
                  <a:srgbClr val="FFFFFF"/>
                </a:solidFill>
                <a:effectLst/>
                <a:latin typeface="Segoe UI" panose="020B0502040204020203" pitchFamily="34" charset="0"/>
              </a:rPr>
              <a:t>-Monitoring helps teams track and optimize their LLM application’s safety and quality in production. </a:t>
            </a:r>
          </a:p>
          <a:p>
            <a:pPr lvl="2" algn="l"/>
            <a:r>
              <a:rPr lang="en-US" b="0" i="0">
                <a:solidFill>
                  <a:srgbClr val="FFFFFF"/>
                </a:solidFill>
                <a:effectLst/>
                <a:latin typeface="Segoe UI" panose="020B0502040204020203" pitchFamily="34" charset="0"/>
              </a:rPr>
              <a:t>-Content safety systems help detect and mitigate misuse and unwanted content, both on the ingress and egress of the application.</a:t>
            </a:r>
          </a:p>
          <a:p>
            <a:pPr lvl="2" algn="l"/>
            <a:r>
              <a:rPr lang="en-US" b="0" i="0">
                <a:solidFill>
                  <a:srgbClr val="FFFFFF"/>
                </a:solidFill>
                <a:effectLst/>
                <a:latin typeface="Segoe UI" panose="020B0502040204020203" pitchFamily="34" charset="0"/>
              </a:rPr>
              <a:t>	-Developers can also use Azure AI Content Safety to detect and mitigate harmful content or use the </a:t>
            </a:r>
            <a:r>
              <a:rPr lang="en-US" b="0" i="0" u="sng">
                <a:effectLst/>
                <a:latin typeface="Segoe UI" panose="020B0502040204020203" pitchFamily="34" charset="0"/>
                <a:hlinkClick r:id="rId4"/>
              </a:rPr>
              <a:t>built-in content safety filters</a:t>
            </a:r>
            <a:r>
              <a:rPr lang="en-US" b="0" i="0">
                <a:solidFill>
                  <a:srgbClr val="FFFFFF"/>
                </a:solidFill>
                <a:effectLst/>
                <a:latin typeface="Segoe UI" panose="020B0502040204020203" pitchFamily="34" charset="0"/>
              </a:rPr>
              <a:t> provided with Azure OpenAI Service models. </a:t>
            </a:r>
          </a:p>
          <a:p>
            <a:pPr lvl="2" algn="l"/>
            <a:r>
              <a:rPr lang="en-US" b="0" i="0">
                <a:solidFill>
                  <a:srgbClr val="FFFFFF"/>
                </a:solidFill>
                <a:effectLst/>
                <a:latin typeface="Segoe UI" panose="020B0502040204020203" pitchFamily="34" charset="0"/>
              </a:rPr>
              <a:t>-Combined, these systems fortify the application against potential risks, improving alignment with risk, governance, and compliance standards. </a:t>
            </a:r>
          </a:p>
          <a:p>
            <a:endParaRPr lang="en-US" b="0" i="0">
              <a:solidFill>
                <a:srgbClr val="FFFFFF"/>
              </a:solidFill>
              <a:effectLst/>
              <a:latin typeface="Segoe UI" panose="020B0502040204020203" pitchFamily="34" charset="0"/>
            </a:endParaRPr>
          </a:p>
          <a:p>
            <a:endParaRPr lang="en-US" b="0" i="0">
              <a:solidFill>
                <a:srgbClr val="FFFFFF"/>
              </a:solidFill>
              <a:effectLst/>
              <a:latin typeface="Segoe UI" panose="020B0502040204020203" pitchFamily="34" charset="0"/>
            </a:endParaRPr>
          </a:p>
          <a:p>
            <a:r>
              <a:rPr lang="en-US" b="0" i="0">
                <a:solidFill>
                  <a:srgbClr val="FFFFFF"/>
                </a:solidFill>
                <a:effectLst/>
                <a:latin typeface="Segoe UI" panose="020B0502040204020203" pitchFamily="34" charset="0"/>
              </a:rPr>
              <a:t>Ground organizations in responsible AI approaches and best practices, as well as data governance considerations as companies innovate now and towards the future. </a:t>
            </a:r>
          </a:p>
          <a:p>
            <a:endParaRPr lang="en-US" b="0" i="0">
              <a:solidFill>
                <a:srgbClr val="FFFFFF"/>
              </a:solidFill>
              <a:effectLst/>
              <a:latin typeface="Segoe UI" panose="020B0502040204020203" pitchFamily="34" charset="0"/>
            </a:endParaRPr>
          </a:p>
          <a:p>
            <a:r>
              <a:rPr lang="en-US" b="0" i="0">
                <a:solidFill>
                  <a:srgbClr val="FFFFFF"/>
                </a:solidFill>
                <a:effectLst/>
                <a:latin typeface="Segoe UI" panose="020B0502040204020203" pitchFamily="34" charset="0"/>
              </a:rPr>
              <a:t> </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D14B4-2BFE-EC4D-80A1-D1AEB7EDA1B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3405618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11/27/2024 6:07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033118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D347A7-4E2E-014A-AC3A-C351A46F0DB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8857937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b="0" i="0" dirty="0">
                <a:solidFill>
                  <a:srgbClr val="FFFFFF"/>
                </a:solidFill>
                <a:effectLst/>
                <a:highlight>
                  <a:srgbClr val="292929"/>
                </a:highlight>
                <a:latin typeface="Segoe UI" panose="020B0502040204020203" pitchFamily="34" charset="0"/>
              </a:rPr>
              <a:t>Tool for developers, data scientists, azure admins,… which brings different solutions together in a single management dashboard…</a:t>
            </a: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11/27/2024 6:07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12101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Generative AI is what makes apps truly intelligent.</a:t>
            </a:r>
          </a:p>
          <a:p>
            <a:endParaRPr lang="en-US"/>
          </a:p>
          <a:p>
            <a:r>
              <a:rPr lang="en-US"/>
              <a:t>This is a paradigm shift from the present.</a:t>
            </a:r>
          </a:p>
          <a:p>
            <a:endParaRPr lang="en-US"/>
          </a:p>
          <a:p>
            <a:r>
              <a:rPr lang="en-US"/>
              <a:t>AI is moving from its auto-pilot phase, which was all about narrow, purpose-built tools that use machine learning models to make predictions, recommendations, and automate…</a:t>
            </a:r>
          </a:p>
          <a:p>
            <a:endParaRPr lang="en-US"/>
          </a:p>
          <a:p>
            <a:r>
              <a:rPr lang="en-US"/>
              <a:t>to its copilot phase, where there’s tremendous opportunity to revolutionize how </a:t>
            </a:r>
            <a:r>
              <a:rPr lang="en-US" i="1"/>
              <a:t>just about everything</a:t>
            </a:r>
            <a:r>
              <a:rPr lang="en-US"/>
              <a:t> gets done.</a:t>
            </a:r>
          </a:p>
          <a:p>
            <a:endParaRPr lang="en-US"/>
          </a:p>
          <a:p>
            <a:r>
              <a:rPr lang="en-US"/>
              <a:t>With intelligent apps, you can enable natural language interaction, constantly improving user experiences, and quickly deliver new features to market.</a:t>
            </a:r>
          </a:p>
          <a:p>
            <a:endParaRPr lang="en-US"/>
          </a:p>
        </p:txBody>
      </p:sp>
      <p:sp>
        <p:nvSpPr>
          <p:cNvPr id="4" name="Slide Number Placeholder 3"/>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54A4EC1-C524-ED45-A185-10510AA0C8D1}"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621449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https://learn.microsoft.com/en-us/copilot/fa</a:t>
            </a:r>
          </a:p>
          <a:p>
            <a:r>
              <a:rPr lang="en-AU"/>
              <a:t>M365 = Outlook summarize your emails</a:t>
            </a:r>
          </a:p>
          <a:p>
            <a:r>
              <a:rPr lang="en-AU"/>
              <a:t>Teams = Summarize meeting notes</a:t>
            </a:r>
          </a:p>
          <a:p>
            <a:r>
              <a:rPr lang="en-AU"/>
              <a:t>Ppt, excel</a:t>
            </a:r>
          </a:p>
          <a:p>
            <a:r>
              <a:rPr lang="en-AU"/>
              <a:t>Copilot = Bing Chat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F8EC22-AD7B-47EB-B3B2-C103307453BF}"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2561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https://techcommunity.microsoft.com/t5/ai-machine-learning-blog/model-benchmarks-in-azure-ai-studio/ba-p/3982282</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D14B4-2BFE-EC4D-80A1-D1AEB7EDA1B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0494997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2AFB2C-87A3-47A9-BB9A-0393689A9AB6}" type="slidenum">
              <a:rPr lang="en-US" smtClean="0"/>
              <a:t>20</a:t>
            </a:fld>
            <a:endParaRPr lang="en-US"/>
          </a:p>
        </p:txBody>
      </p:sp>
    </p:spTree>
    <p:extLst>
      <p:ext uri="{BB962C8B-B14F-4D97-AF65-F5344CB8AC3E}">
        <p14:creationId xmlns:p14="http://schemas.microsoft.com/office/powerpoint/2010/main" val="41410725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4999"/>
              </a:lnSpc>
              <a:spcAft>
                <a:spcPts val="0"/>
              </a:spcAft>
            </a:pPr>
            <a:r>
              <a:rPr lang="en-US">
                <a:cs typeface="Segoe Sans Text" pitchFamily="2" charset="0"/>
              </a:rPr>
              <a:t>With Azure AI, we bring a comprehensive selection of frontier and open models, enabling customers to choose the models that make most sense for their solutions. We have expanded our model collection by curating our own AI models and announcing new partnerships with industry-leading generative AI model providers </a:t>
            </a:r>
            <a:r>
              <a:rPr lang="en-US" b="1">
                <a:cs typeface="Segoe Sans Text" pitchFamily="2" charset="0"/>
              </a:rPr>
              <a:t>by 7X</a:t>
            </a:r>
            <a:r>
              <a:rPr lang="en-US">
                <a:cs typeface="Segoe Sans Text" pitchFamily="2" charset="0"/>
              </a:rPr>
              <a:t> in the past 6 months. The </a:t>
            </a:r>
            <a:r>
              <a:rPr lang="en-US">
                <a:cs typeface="Segoe Sans Text" pitchFamily="2" charset="0"/>
                <a:hlinkClick r:id="rId3"/>
              </a:rPr>
              <a:t>Azure AI model catalog </a:t>
            </a:r>
            <a:r>
              <a:rPr lang="en-US">
                <a:cs typeface="Segoe Sans Text" pitchFamily="2" charset="0"/>
              </a:rPr>
              <a:t>now offers nearly 1,600 foundation models (LLMs and SLMs) from Databricks, Deci AI, Hugging Face, Meta, Microsoft Research, Mistral AI, NVIDIA, OpenAI, Stability AI – and now Cohere – enabling Azure customers to choose the best model for their use case.</a:t>
            </a:r>
            <a:r>
              <a:rPr lang="en-US" i="1">
                <a:cs typeface="Segoe Sans Text" pitchFamily="2" charset="0"/>
              </a:rPr>
              <a:t> </a:t>
            </a:r>
            <a:r>
              <a:rPr lang="en-US">
                <a:cs typeface="Segoe Sans Text" pitchFamily="2" charset="0"/>
              </a:rPr>
              <a:t> </a:t>
            </a:r>
          </a:p>
          <a:p>
            <a:pPr>
              <a:lnSpc>
                <a:spcPct val="114999"/>
              </a:lnSpc>
              <a:spcAft>
                <a:spcPts val="0"/>
              </a:spcAft>
            </a:pPr>
            <a:endParaRPr lang="en-US" sz="1000"/>
          </a:p>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Sans Text" pitchFamily="2"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Sans Text" pitchFamily="2" charset="0"/>
                <a:ea typeface="Segoe UI" pitchFamily="34" charset="0"/>
                <a:cs typeface="Segoe Sans Text" pitchFamily="2"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Sans Text" pitchFamily="2"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11/27/2024 6:14 PM</a:t>
            </a:fld>
            <a:endParaRPr kumimoji="0" lang="en-US" sz="1200" b="0" i="0" u="none" strike="noStrike" kern="1200" cap="none" spc="0" normalizeH="0" baseline="0" noProof="0">
              <a:ln>
                <a:noFill/>
              </a:ln>
              <a:solidFill>
                <a:prstClr val="black"/>
              </a:solidFill>
              <a:effectLst/>
              <a:uLnTx/>
              <a:uFillTx/>
              <a:latin typeface="Segoe Sans Text" pitchFamily="2"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Sans Text" pitchFamily="2"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Sans Text" pitchFamily="2" charset="0"/>
              <a:ea typeface="+mn-ea"/>
              <a:cs typeface="+mn-cs"/>
            </a:endParaRPr>
          </a:p>
        </p:txBody>
      </p:sp>
    </p:spTree>
    <p:extLst>
      <p:ext uri="{BB962C8B-B14F-4D97-AF65-F5344CB8AC3E}">
        <p14:creationId xmlns:p14="http://schemas.microsoft.com/office/powerpoint/2010/main" val="642766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11/27/2024 6:15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1960657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1B1E89C-3940-4839-99E9-6F36C8DBFFD0}"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8839520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712AC-32CB-4C6D-7F51-09110464C4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8E9B78-71E9-FF79-8144-13703AEA35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4C9C67-32D8-C458-4AE1-B60C7C84D9C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407403B-3736-5FF7-33C0-976DE8DE8070}"/>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AFB2C-87A3-47A9-BB9A-0393689A9AB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8807090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11/27/2024 6:15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2997431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2AFB2C-87A3-47A9-BB9A-0393689A9AB6}" type="slidenum">
              <a:rPr lang="en-US" smtClean="0"/>
              <a:t>29</a:t>
            </a:fld>
            <a:endParaRPr lang="en-US"/>
          </a:p>
        </p:txBody>
      </p:sp>
    </p:spTree>
    <p:extLst>
      <p:ext uri="{BB962C8B-B14F-4D97-AF65-F5344CB8AC3E}">
        <p14:creationId xmlns:p14="http://schemas.microsoft.com/office/powerpoint/2010/main" val="28192151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Sans-Serif"/>
              <a:buChar char="•"/>
            </a:pP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11/27/2024 6:15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13319219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11/27/2024 6:07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12205353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11/27/2024 6:15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22283859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90D9DD-E606-35DA-09D4-9CDDA36D87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E454ED-9AA3-F846-9A3B-060D441066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839DF4-EBCB-F1D7-CEA8-CB3F59EF5678}"/>
              </a:ext>
            </a:extLst>
          </p:cNvPr>
          <p:cNvSpPr>
            <a:spLocks noGrp="1"/>
          </p:cNvSpPr>
          <p:nvPr>
            <p:ph type="body" idx="1"/>
          </p:nvPr>
        </p:nvSpPr>
        <p:spPr/>
        <p:txBody>
          <a:bodyPr/>
          <a:lstStyle/>
          <a:p>
            <a:pPr>
              <a:lnSpc>
                <a:spcPct val="114999"/>
              </a:lnSpc>
              <a:spcAft>
                <a:spcPts val="0"/>
              </a:spcAft>
            </a:pPr>
            <a:r>
              <a:rPr lang="en-US">
                <a:cs typeface="Segoe Sans Text" pitchFamily="2" charset="0"/>
              </a:rPr>
              <a:t>With Azure AI, we bring a comprehensive selection of frontier and open models, enabling customers to choose the models that make most sense for their solutions. We have expanded our model collection by curating our own AI models and announcing new partnerships with industry-leading generative AI model providers </a:t>
            </a:r>
            <a:r>
              <a:rPr lang="en-US" b="1">
                <a:cs typeface="Segoe Sans Text" pitchFamily="2" charset="0"/>
              </a:rPr>
              <a:t>by 7X</a:t>
            </a:r>
            <a:r>
              <a:rPr lang="en-US">
                <a:cs typeface="Segoe Sans Text" pitchFamily="2" charset="0"/>
              </a:rPr>
              <a:t> in the past 6 months. The </a:t>
            </a:r>
            <a:r>
              <a:rPr lang="en-US">
                <a:cs typeface="Segoe Sans Text" pitchFamily="2" charset="0"/>
                <a:hlinkClick r:id="rId3"/>
              </a:rPr>
              <a:t>Azure AI model catalog </a:t>
            </a:r>
            <a:r>
              <a:rPr lang="en-US">
                <a:cs typeface="Segoe Sans Text" pitchFamily="2" charset="0"/>
              </a:rPr>
              <a:t>now offers nearly 1,600 foundation models (LLMs and SLMs) from Databricks, Deci AI, Hugging Face, Meta, Microsoft Research, Mistral AI, NVIDIA, OpenAI, Stability AI – and now Cohere – enabling Azure customers to choose the best model for their use case.</a:t>
            </a:r>
            <a:r>
              <a:rPr lang="en-US" i="1">
                <a:cs typeface="Segoe Sans Text" pitchFamily="2" charset="0"/>
              </a:rPr>
              <a:t> </a:t>
            </a:r>
            <a:r>
              <a:rPr lang="en-US">
                <a:cs typeface="Segoe Sans Text" pitchFamily="2" charset="0"/>
              </a:rPr>
              <a:t> </a:t>
            </a:r>
          </a:p>
          <a:p>
            <a:pPr>
              <a:lnSpc>
                <a:spcPct val="114999"/>
              </a:lnSpc>
              <a:spcAft>
                <a:spcPts val="0"/>
              </a:spcAft>
            </a:pPr>
            <a:endParaRPr lang="en-US" sz="1000"/>
          </a:p>
          <a:p>
            <a:endParaRPr lang="en-US"/>
          </a:p>
        </p:txBody>
      </p:sp>
      <p:sp>
        <p:nvSpPr>
          <p:cNvPr id="4" name="Header Placeholder 3">
            <a:extLst>
              <a:ext uri="{FF2B5EF4-FFF2-40B4-BE49-F238E27FC236}">
                <a16:creationId xmlns:a16="http://schemas.microsoft.com/office/drawing/2014/main" id="{70A149CB-BDBA-44CD-8E8A-EC0B7238FFC4}"/>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Sans Text" pitchFamily="2" charset="0"/>
              <a:ea typeface="+mn-ea"/>
              <a:cs typeface="+mn-cs"/>
            </a:endParaRPr>
          </a:p>
        </p:txBody>
      </p:sp>
      <p:sp>
        <p:nvSpPr>
          <p:cNvPr id="5" name="Footer Placeholder 4">
            <a:extLst>
              <a:ext uri="{FF2B5EF4-FFF2-40B4-BE49-F238E27FC236}">
                <a16:creationId xmlns:a16="http://schemas.microsoft.com/office/drawing/2014/main" id="{224B229A-4FF4-AC94-0497-511608E48825}"/>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Sans Text" pitchFamily="2" charset="0"/>
                <a:ea typeface="Segoe UI" pitchFamily="34" charset="0"/>
                <a:cs typeface="Segoe Sans Text" pitchFamily="2"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A9700BE-176F-B2C4-0D9B-10380F4669B2}"/>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Sans Text" pitchFamily="2"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11/27/2024 6:15 PM</a:t>
            </a:fld>
            <a:endParaRPr kumimoji="0" lang="en-US" sz="1200" b="0" i="0" u="none" strike="noStrike" kern="1200" cap="none" spc="0" normalizeH="0" baseline="0" noProof="0">
              <a:ln>
                <a:noFill/>
              </a:ln>
              <a:solidFill>
                <a:prstClr val="black"/>
              </a:solidFill>
              <a:effectLst/>
              <a:uLnTx/>
              <a:uFillTx/>
              <a:latin typeface="Segoe Sans Text" pitchFamily="2" charset="0"/>
              <a:ea typeface="+mn-ea"/>
              <a:cs typeface="+mn-cs"/>
            </a:endParaRPr>
          </a:p>
        </p:txBody>
      </p:sp>
      <p:sp>
        <p:nvSpPr>
          <p:cNvPr id="7" name="Slide Number Placeholder 6">
            <a:extLst>
              <a:ext uri="{FF2B5EF4-FFF2-40B4-BE49-F238E27FC236}">
                <a16:creationId xmlns:a16="http://schemas.microsoft.com/office/drawing/2014/main" id="{4EB60815-4E40-B450-62F6-8AD947DAFCAC}"/>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Sans Text" pitchFamily="2"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Segoe Sans Text" pitchFamily="2" charset="0"/>
              <a:ea typeface="+mn-ea"/>
              <a:cs typeface="+mn-cs"/>
            </a:endParaRPr>
          </a:p>
        </p:txBody>
      </p:sp>
    </p:spTree>
    <p:extLst>
      <p:ext uri="{BB962C8B-B14F-4D97-AF65-F5344CB8AC3E}">
        <p14:creationId xmlns:p14="http://schemas.microsoft.com/office/powerpoint/2010/main" val="7792645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2AFB2C-87A3-47A9-BB9A-0393689A9AB6}" type="slidenum">
              <a:rPr lang="en-US" smtClean="0"/>
              <a:t>34</a:t>
            </a:fld>
            <a:endParaRPr lang="en-US"/>
          </a:p>
        </p:txBody>
      </p:sp>
    </p:spTree>
    <p:extLst>
      <p:ext uri="{BB962C8B-B14F-4D97-AF65-F5344CB8AC3E}">
        <p14:creationId xmlns:p14="http://schemas.microsoft.com/office/powerpoint/2010/main" val="26589785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D347A7-4E2E-014A-AC3A-C351A46F0DB6}"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1982014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D347A7-4E2E-014A-AC3A-C351A46F0DB6}"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434135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C3E111-1B97-F087-E5F8-0BE8D2DA0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423061-0323-83BC-42EE-238CC8E72F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EEDAE7-1831-F793-3ED6-F9D009134D84}"/>
              </a:ext>
            </a:extLst>
          </p:cNvPr>
          <p:cNvSpPr>
            <a:spLocks noGrp="1"/>
          </p:cNvSpPr>
          <p:nvPr>
            <p:ph type="body" idx="1"/>
          </p:nvPr>
        </p:nvSpPr>
        <p:spPr/>
        <p:txBody>
          <a:bodyPr/>
          <a:lstStyle/>
          <a:p>
            <a:pPr marL="0" marR="0">
              <a:lnSpc>
                <a:spcPct val="107000"/>
              </a:lnSpc>
              <a:spcAft>
                <a:spcPts val="800"/>
              </a:spcAft>
            </a:pPr>
            <a:endParaRPr lang="en-US"/>
          </a:p>
        </p:txBody>
      </p:sp>
      <p:sp>
        <p:nvSpPr>
          <p:cNvPr id="4" name="Slide Number Placeholder 3">
            <a:extLst>
              <a:ext uri="{FF2B5EF4-FFF2-40B4-BE49-F238E27FC236}">
                <a16:creationId xmlns:a16="http://schemas.microsoft.com/office/drawing/2014/main" id="{533B2A27-3701-E922-965F-4DC657F29C4A}"/>
              </a:ext>
            </a:extLst>
          </p:cNvPr>
          <p:cNvSpPr>
            <a:spLocks noGrp="1"/>
          </p:cNvSpPr>
          <p:nvPr>
            <p:ph type="sldNum" sz="quarter" idx="5"/>
          </p:nvPr>
        </p:nvSpPr>
        <p:spPr/>
        <p:txBody>
          <a:bodyPr/>
          <a:lstStyle/>
          <a:p>
            <a:pPr marL="0" marR="0" lvl="0" indent="0" algn="r" defTabSz="474574" rtl="0" eaLnBrk="1" fontAlgn="auto" latinLnBrk="0" hangingPunct="1">
              <a:lnSpc>
                <a:spcPct val="100000"/>
              </a:lnSpc>
              <a:spcBef>
                <a:spcPts val="0"/>
              </a:spcBef>
              <a:spcAft>
                <a:spcPts val="0"/>
              </a:spcAft>
              <a:buClrTx/>
              <a:buSzTx/>
              <a:buFontTx/>
              <a:buNone/>
              <a:tabLst/>
              <a:defRPr/>
            </a:pPr>
            <a:fld id="{C250D6DD-4B7B-423C-8873-EA6B55767AE2}" type="slidenum">
              <a:rPr kumimoji="0" lang="en-US" sz="12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r" defTabSz="474574"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484428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7F043E-5472-6F46-40BA-2848DF2F50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F6BE3F-8C82-EF78-6644-13D9D9139A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ACA3E1-74CB-940D-84D3-B65F77C6F0E2}"/>
              </a:ext>
            </a:extLst>
          </p:cNvPr>
          <p:cNvSpPr>
            <a:spLocks noGrp="1"/>
          </p:cNvSpPr>
          <p:nvPr>
            <p:ph type="body" idx="1"/>
          </p:nvPr>
        </p:nvSpPr>
        <p:spPr/>
        <p:txBody>
          <a:bodyPr/>
          <a:lstStyle/>
          <a:p>
            <a:pPr marL="0" marR="0">
              <a:lnSpc>
                <a:spcPct val="107000"/>
              </a:lnSpc>
              <a:spcAft>
                <a:spcPts val="800"/>
              </a:spcAft>
            </a:pPr>
            <a:endParaRPr lang="en-US"/>
          </a:p>
        </p:txBody>
      </p:sp>
      <p:sp>
        <p:nvSpPr>
          <p:cNvPr id="4" name="Slide Number Placeholder 3">
            <a:extLst>
              <a:ext uri="{FF2B5EF4-FFF2-40B4-BE49-F238E27FC236}">
                <a16:creationId xmlns:a16="http://schemas.microsoft.com/office/drawing/2014/main" id="{9ADEF423-1455-F318-5353-F1DFB51080E1}"/>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1B1E89C-3940-4839-99E9-6F36C8DBFFD0}"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202623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6000"/>
              </a:lnSpc>
              <a:spcAft>
                <a:spcPts val="800"/>
              </a:spcAft>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E19AD25-75D8-481E-B5D4-BAECA21D5B81}"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236471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https://gloveboxes.github.io/prompt_flow_workshop/</a:t>
            </a:r>
          </a:p>
          <a:p>
            <a:r>
              <a:rPr lang="en-US"/>
              <a:t>https://azure.microsoft.com/en-us/blog/building-for-the-future-the-enterprise-generative-ai-application-lifecycle-with-azure-ai/</a:t>
            </a:r>
          </a:p>
          <a:p>
            <a:endParaRPr lang="en-US"/>
          </a:p>
          <a:p>
            <a:pPr algn="l"/>
            <a:r>
              <a:rPr lang="en-US" b="1" i="0">
                <a:solidFill>
                  <a:srgbClr val="FFFFFF"/>
                </a:solidFill>
                <a:effectLst/>
                <a:latin typeface="Segoe UI" panose="020B0502040204020203" pitchFamily="34" charset="0"/>
              </a:rPr>
              <a:t>Ideating and exploring loop</a:t>
            </a:r>
          </a:p>
          <a:p>
            <a:pPr algn="l"/>
            <a:r>
              <a:rPr lang="en-US" b="0" i="0">
                <a:solidFill>
                  <a:srgbClr val="FFFFFF"/>
                </a:solidFill>
                <a:effectLst/>
                <a:latin typeface="Segoe UI" panose="020B0502040204020203" pitchFamily="34" charset="0"/>
              </a:rPr>
              <a:t>The first loop typically involves a single developer searching for a model catalog for large language models (LLMs) that align with their specific business requirements. Working with a subset of data and prompts, the developer will try to understand the capabilities and limitations of each model with prototyping and evaluation. Developers usually explore altering prompts to the models, different chunking sizes and vectoring indexing methods, and basic interactions while trying to validate or refute business hypotheses. For instance, in a customer support scenario, they might input sample customer queries to see if the model generates appropriate and helpful responses. They can validate this first by typing in examples, but quickly move to bulk testing with files and automated metrics.</a:t>
            </a:r>
          </a:p>
          <a:p>
            <a:endParaRPr lang="en-US"/>
          </a:p>
          <a:p>
            <a:pPr algn="l"/>
            <a:r>
              <a:rPr lang="en-US" b="1" i="0">
                <a:solidFill>
                  <a:srgbClr val="FFFFFF"/>
                </a:solidFill>
                <a:effectLst/>
                <a:latin typeface="Segoe UI" panose="020B0502040204020203" pitchFamily="34" charset="0"/>
              </a:rPr>
              <a:t>Building and augmenting loop </a:t>
            </a:r>
          </a:p>
          <a:p>
            <a:pPr algn="l"/>
            <a:r>
              <a:rPr lang="en-US" b="0" i="0">
                <a:solidFill>
                  <a:srgbClr val="FFFFFF"/>
                </a:solidFill>
                <a:effectLst/>
                <a:latin typeface="Segoe UI" panose="020B0502040204020203" pitchFamily="34" charset="0"/>
              </a:rPr>
              <a:t>Once a developer discovers and evaluates the core capabilities of their preferred LLM, they advance to the next loop which focuses on guiding and enhancing the LLM to better meet their specific needs. Traditionally, a base model is trained with point-in-time data. However, often the scenario requires either enterprise-local data, real-time data, or more fundamental alterations.</a:t>
            </a:r>
          </a:p>
          <a:p>
            <a:pPr algn="l"/>
            <a:r>
              <a:rPr lang="en-US" b="0" i="0">
                <a:solidFill>
                  <a:srgbClr val="FFFFFF"/>
                </a:solidFill>
                <a:effectLst/>
                <a:latin typeface="Segoe UI" panose="020B0502040204020203" pitchFamily="34" charset="0"/>
              </a:rPr>
              <a:t>During this loop, the developer may find cases where the output accuracy doesn’t meet desired thresholds. Another method to alter the outcome of an LLM is </a:t>
            </a:r>
            <a:r>
              <a:rPr lang="en-US" b="0" i="0" u="sng">
                <a:effectLst/>
                <a:latin typeface="Segoe UI" panose="020B0502040204020203" pitchFamily="34" charset="0"/>
                <a:hlinkClick r:id="rId3"/>
              </a:rPr>
              <a:t>fine-tuning</a:t>
            </a:r>
            <a:r>
              <a:rPr lang="en-US" b="0" i="0">
                <a:solidFill>
                  <a:srgbClr val="FFFFFF"/>
                </a:solidFill>
                <a:effectLst/>
                <a:latin typeface="Segoe UI" panose="020B0502040204020203" pitchFamily="34" charset="0"/>
              </a:rPr>
              <a:t>. Fine-tuning helps most when the nature of the system needs to be altered. Generally, the LLM will answer any prompt in a similar tone and format. But for example, if the use case requires code output, JSON, or any such modification, there may be a consistent change or restriction in the output, where fine-tuning can be employed to better align the system’s responses with the specific requirements of the task at hand. By adjusting the parameters of the LLM during fine-tuning, the developer can significantly improve the output accuracy and relevance, making the system more useful and efficient for the intended use case. </a:t>
            </a:r>
          </a:p>
          <a:p>
            <a:pPr algn="l"/>
            <a:endParaRPr lang="en-US" b="0" i="0">
              <a:solidFill>
                <a:srgbClr val="FFFFFF"/>
              </a:solidFill>
              <a:effectLst/>
              <a:latin typeface="Segoe UI" panose="020B0502040204020203" pitchFamily="34" charset="0"/>
            </a:endParaRPr>
          </a:p>
          <a:p>
            <a:pPr algn="l"/>
            <a:r>
              <a:rPr lang="en-US" b="1" i="0">
                <a:solidFill>
                  <a:srgbClr val="FFFFFF"/>
                </a:solidFill>
                <a:effectLst/>
                <a:latin typeface="Segoe UI" panose="020B0502040204020203" pitchFamily="34" charset="0"/>
              </a:rPr>
              <a:t>Operationalizing loop </a:t>
            </a:r>
          </a:p>
          <a:p>
            <a:pPr algn="l"/>
            <a:r>
              <a:rPr lang="en-US" b="0" i="0">
                <a:solidFill>
                  <a:srgbClr val="FFFFFF"/>
                </a:solidFill>
                <a:effectLst/>
                <a:latin typeface="Segoe UI" panose="020B0502040204020203" pitchFamily="34" charset="0"/>
              </a:rPr>
              <a:t>The third loop captures the transition of LLMs from development to production. This loop primarily involves deployment, monitoring, incorporating content safety systems, and integrating with CI/CD (continuous integration and continuous deployment) processes. </a:t>
            </a:r>
          </a:p>
          <a:p>
            <a:pPr algn="l"/>
            <a:endParaRPr lang="en-US" b="0" i="0">
              <a:solidFill>
                <a:srgbClr val="FFFFFF"/>
              </a:solidFill>
              <a:effectLst/>
              <a:latin typeface="Segoe UI" panose="020B0502040204020203" pitchFamily="34" charset="0"/>
            </a:endParaRPr>
          </a:p>
          <a:p>
            <a:endParaRPr lang="en-US"/>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D14B4-2BFE-EC4D-80A1-D1AEB7EDA1B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8900611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11/27/2024 6:07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91267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11/27/2024 6:07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10896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49.png"/></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48.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55.jpeg"/><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55.jpeg"/><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image" Target="../media/image59.jpeg"/><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4.xml"/><Relationship Id="rId4" Type="http://schemas.openxmlformats.org/officeDocument/2006/relationships/image" Target="../media/image62.jpeg"/></Relationships>
</file>

<file path=ppt/slideLayouts/_rels/slideLayout172.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4.xml"/><Relationship Id="rId5" Type="http://schemas.openxmlformats.org/officeDocument/2006/relationships/image" Target="../media/image63.jpeg"/><Relationship Id="rId4" Type="http://schemas.openxmlformats.org/officeDocument/2006/relationships/image" Target="../media/image62.jpeg"/></Relationships>
</file>

<file path=ppt/slideLayouts/_rels/slideLayout173.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image" Target="../media/image64.jpeg"/><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image" Target="../media/image66.jpeg"/><Relationship Id="rId1" Type="http://schemas.openxmlformats.org/officeDocument/2006/relationships/slideMaster" Target="../slideMasters/slideMaster4.xml"/><Relationship Id="rId4" Type="http://schemas.openxmlformats.org/officeDocument/2006/relationships/image" Target="../media/image68.jpeg"/></Relationships>
</file>

<file path=ppt/slideLayouts/_rels/slideLayout175.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image" Target="../media/image69.jpeg"/><Relationship Id="rId1" Type="http://schemas.openxmlformats.org/officeDocument/2006/relationships/slideMaster" Target="../slideMasters/slideMaster4.xml"/><Relationship Id="rId5" Type="http://schemas.openxmlformats.org/officeDocument/2006/relationships/image" Target="../media/image72.jpeg"/><Relationship Id="rId4" Type="http://schemas.openxmlformats.org/officeDocument/2006/relationships/image" Target="../media/image71.jpeg"/></Relationships>
</file>

<file path=ppt/slideLayouts/_rels/slideLayout176.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4.xml"/><Relationship Id="rId6" Type="http://schemas.openxmlformats.org/officeDocument/2006/relationships/image" Target="../media/image73.jpeg"/><Relationship Id="rId5" Type="http://schemas.openxmlformats.org/officeDocument/2006/relationships/image" Target="../media/image63.jpeg"/><Relationship Id="rId4" Type="http://schemas.openxmlformats.org/officeDocument/2006/relationships/image" Target="../media/image62.jpeg"/></Relationships>
</file>

<file path=ppt/slideLayouts/_rels/slideLayout177.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4.xml"/><Relationship Id="rId4" Type="http://schemas.openxmlformats.org/officeDocument/2006/relationships/image" Target="../media/image62.jpeg"/></Relationships>
</file>

<file path=ppt/slideLayouts/_rels/slideLayout178.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4.xml"/><Relationship Id="rId5" Type="http://schemas.openxmlformats.org/officeDocument/2006/relationships/image" Target="../media/image63.jpeg"/><Relationship Id="rId4" Type="http://schemas.openxmlformats.org/officeDocument/2006/relationships/image" Target="../media/image62.jpeg"/></Relationships>
</file>

<file path=ppt/slideLayouts/_rels/slideLayout179.xml.rels><?xml version="1.0" encoding="UTF-8" standalone="yes"?>
<Relationships xmlns="http://schemas.openxmlformats.org/package/2006/relationships"><Relationship Id="rId3" Type="http://schemas.openxmlformats.org/officeDocument/2006/relationships/image" Target="../media/image75.jpeg"/><Relationship Id="rId2" Type="http://schemas.openxmlformats.org/officeDocument/2006/relationships/image" Target="../media/image74.jpeg"/><Relationship Id="rId1" Type="http://schemas.openxmlformats.org/officeDocument/2006/relationships/slideMaster" Target="../slideMasters/slideMaster4.xml"/><Relationship Id="rId6" Type="http://schemas.openxmlformats.org/officeDocument/2006/relationships/image" Target="../media/image78.jpeg"/><Relationship Id="rId5" Type="http://schemas.openxmlformats.org/officeDocument/2006/relationships/image" Target="../media/image77.jpeg"/><Relationship Id="rId4" Type="http://schemas.openxmlformats.org/officeDocument/2006/relationships/image" Target="../media/image76.jpe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80.jpe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4.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5.xml.rels><?xml version="1.0" encoding="UTF-8" standalone="yes"?>
<Relationships xmlns="http://schemas.openxmlformats.org/package/2006/relationships"><Relationship Id="rId2" Type="http://schemas.openxmlformats.org/officeDocument/2006/relationships/image" Target="../media/image81.jpeg"/><Relationship Id="rId1" Type="http://schemas.openxmlformats.org/officeDocument/2006/relationships/slideMaster" Target="../slideMasters/slideMaster4.xml"/></Relationships>
</file>

<file path=ppt/slideLayouts/_rels/slideLayout19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55.jpeg"/><Relationship Id="rId1" Type="http://schemas.openxmlformats.org/officeDocument/2006/relationships/slideMaster" Target="../slideMasters/slideMaster5.xml"/></Relationships>
</file>

<file path=ppt/slideLayouts/_rels/slideLayout19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55.jpeg"/><Relationship Id="rId1" Type="http://schemas.openxmlformats.org/officeDocument/2006/relationships/slideMaster" Target="../slideMasters/slideMaster5.xml"/></Relationships>
</file>

<file path=ppt/slideLayouts/_rels/slideLayout19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1.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5.xml"/></Relationships>
</file>

<file path=ppt/slideLayouts/_rels/slideLayout212.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5.xml"/></Relationships>
</file>

<file path=ppt/slideLayouts/_rels/slideLayout213.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5.xml"/></Relationships>
</file>

<file path=ppt/slideLayouts/_rels/slideLayout214.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Master" Target="../slideMasters/slideMaster5.xml"/></Relationships>
</file>

<file path=ppt/slideLayouts/_rels/slideLayout215.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Master" Target="../slideMasters/slideMaster5.xml"/></Relationships>
</file>

<file path=ppt/slideLayouts/_rels/slideLayout216.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Master" Target="../slideMasters/slideMaster5.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Master" Target="../slideMasters/slideMaster5.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Master" Target="../slideMasters/slideMaster5.xml"/></Relationships>
</file>

<file path=ppt/slideLayouts/_rels/slideLayout219.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image" Target="../media/image59.jpe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emf"/><Relationship Id="rId1" Type="http://schemas.openxmlformats.org/officeDocument/2006/relationships/slideMaster" Target="../slideMasters/slideMaster2.xml"/><Relationship Id="rId6" Type="http://schemas.microsoft.com/office/2007/relationships/hdphoto" Target="../media/hdphoto1.wdp"/><Relationship Id="rId5" Type="http://schemas.openxmlformats.org/officeDocument/2006/relationships/image" Target="../media/image24.png"/><Relationship Id="rId4" Type="http://schemas.openxmlformats.org/officeDocument/2006/relationships/image" Target="../media/image23.png"/></Relationships>
</file>

<file path=ppt/slideLayouts/_rels/slideLayout220.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5.xml"/><Relationship Id="rId4" Type="http://schemas.openxmlformats.org/officeDocument/2006/relationships/image" Target="../media/image62.jpeg"/></Relationships>
</file>

<file path=ppt/slideLayouts/_rels/slideLayout221.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5.xml"/><Relationship Id="rId5" Type="http://schemas.openxmlformats.org/officeDocument/2006/relationships/image" Target="../media/image63.jpeg"/><Relationship Id="rId4" Type="http://schemas.openxmlformats.org/officeDocument/2006/relationships/image" Target="../media/image62.jpeg"/></Relationships>
</file>

<file path=ppt/slideLayouts/_rels/slideLayout222.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image" Target="../media/image64.jpeg"/><Relationship Id="rId1" Type="http://schemas.openxmlformats.org/officeDocument/2006/relationships/slideMaster" Target="../slideMasters/slideMaster5.xml"/></Relationships>
</file>

<file path=ppt/slideLayouts/_rels/slideLayout223.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image" Target="../media/image66.jpeg"/><Relationship Id="rId1" Type="http://schemas.openxmlformats.org/officeDocument/2006/relationships/slideMaster" Target="../slideMasters/slideMaster5.xml"/><Relationship Id="rId4" Type="http://schemas.openxmlformats.org/officeDocument/2006/relationships/image" Target="../media/image68.jpeg"/></Relationships>
</file>

<file path=ppt/slideLayouts/_rels/slideLayout224.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image" Target="../media/image69.jpeg"/><Relationship Id="rId1" Type="http://schemas.openxmlformats.org/officeDocument/2006/relationships/slideMaster" Target="../slideMasters/slideMaster5.xml"/><Relationship Id="rId5" Type="http://schemas.openxmlformats.org/officeDocument/2006/relationships/image" Target="../media/image72.jpeg"/><Relationship Id="rId4" Type="http://schemas.openxmlformats.org/officeDocument/2006/relationships/image" Target="../media/image71.jpeg"/></Relationships>
</file>

<file path=ppt/slideLayouts/_rels/slideLayout225.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5.xml"/><Relationship Id="rId6" Type="http://schemas.openxmlformats.org/officeDocument/2006/relationships/image" Target="../media/image73.jpeg"/><Relationship Id="rId5" Type="http://schemas.openxmlformats.org/officeDocument/2006/relationships/image" Target="../media/image63.jpeg"/><Relationship Id="rId4" Type="http://schemas.openxmlformats.org/officeDocument/2006/relationships/image" Target="../media/image62.jpeg"/></Relationships>
</file>

<file path=ppt/slideLayouts/_rels/slideLayout226.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5.xml"/><Relationship Id="rId4" Type="http://schemas.openxmlformats.org/officeDocument/2006/relationships/image" Target="../media/image62.jpeg"/></Relationships>
</file>

<file path=ppt/slideLayouts/_rels/slideLayout227.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56.jpeg"/><Relationship Id="rId1" Type="http://schemas.openxmlformats.org/officeDocument/2006/relationships/slideMaster" Target="../slideMasters/slideMaster5.xml"/><Relationship Id="rId5" Type="http://schemas.openxmlformats.org/officeDocument/2006/relationships/image" Target="../media/image63.jpeg"/><Relationship Id="rId4" Type="http://schemas.openxmlformats.org/officeDocument/2006/relationships/image" Target="../media/image62.jpeg"/></Relationships>
</file>

<file path=ppt/slideLayouts/_rels/slideLayout228.xml.rels><?xml version="1.0" encoding="UTF-8" standalone="yes"?>
<Relationships xmlns="http://schemas.openxmlformats.org/package/2006/relationships"><Relationship Id="rId3" Type="http://schemas.openxmlformats.org/officeDocument/2006/relationships/image" Target="../media/image75.jpeg"/><Relationship Id="rId2" Type="http://schemas.openxmlformats.org/officeDocument/2006/relationships/image" Target="../media/image74.jpeg"/><Relationship Id="rId1" Type="http://schemas.openxmlformats.org/officeDocument/2006/relationships/slideMaster" Target="../slideMasters/slideMaster5.xml"/><Relationship Id="rId6" Type="http://schemas.openxmlformats.org/officeDocument/2006/relationships/image" Target="../media/image78.jpeg"/><Relationship Id="rId5" Type="http://schemas.openxmlformats.org/officeDocument/2006/relationships/image" Target="../media/image77.jpeg"/><Relationship Id="rId4" Type="http://schemas.openxmlformats.org/officeDocument/2006/relationships/image" Target="../media/image76.jpeg"/></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6.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Master" Target="../slideMasters/slideMaster5.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8.xml.rels><?xml version="1.0" encoding="UTF-8" standalone="yes"?>
<Relationships xmlns="http://schemas.openxmlformats.org/package/2006/relationships"><Relationship Id="rId2" Type="http://schemas.openxmlformats.org/officeDocument/2006/relationships/image" Target="../media/image80.jpeg"/><Relationship Id="rId1" Type="http://schemas.openxmlformats.org/officeDocument/2006/relationships/slideMaster" Target="../slideMasters/slideMaster5.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2.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81.jpeg"/><Relationship Id="rId1" Type="http://schemas.openxmlformats.org/officeDocument/2006/relationships/slideMaster" Target="../slideMasters/slideMaster5.xml"/></Relationships>
</file>

<file path=ppt/slideLayouts/_rels/slideLayout245.xml.rels><?xml version="1.0" encoding="UTF-8" standalone="yes"?>
<Relationships xmlns="http://schemas.openxmlformats.org/package/2006/relationships"><Relationship Id="rId3" Type="http://schemas.openxmlformats.org/officeDocument/2006/relationships/image" Target="../media/image83.svg"/><Relationship Id="rId2" Type="http://schemas.openxmlformats.org/officeDocument/2006/relationships/image" Target="../media/image82.png"/><Relationship Id="rId1" Type="http://schemas.openxmlformats.org/officeDocument/2006/relationships/slideMaster" Target="../slideMasters/slideMaster5.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1.xml"/><Relationship Id="rId5" Type="http://schemas.openxmlformats.org/officeDocument/2006/relationships/image" Target="../media/image17.png"/><Relationship Id="rId4" Type="http://schemas.openxmlformats.org/officeDocument/2006/relationships/image" Target="../media/image1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Master" Target="../slideMasters/slideMaster2.xml"/><Relationship Id="rId4" Type="http://schemas.openxmlformats.org/officeDocument/2006/relationships/image" Target="../media/image38.jpe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Master" Target="../slideMasters/slideMaster2.xml"/><Relationship Id="rId6" Type="http://schemas.openxmlformats.org/officeDocument/2006/relationships/image" Target="../media/image43.svg"/><Relationship Id="rId5" Type="http://schemas.openxmlformats.org/officeDocument/2006/relationships/image" Target="../media/image42.png"/><Relationship Id="rId4" Type="http://schemas.openxmlformats.org/officeDocument/2006/relationships/image" Target="../media/image4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em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emf"/><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624AC-2475-4C3E-82C6-30652F898F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7882A1-7DE2-4318-B486-44ECA4D534E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430494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wo Content">
    <p:bg>
      <p:bgPr>
        <a:solidFill>
          <a:srgbClr val="32414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F2EAD-E771-4FE5-B233-F97446E55EED}"/>
              </a:ext>
            </a:extLst>
          </p:cNvPr>
          <p:cNvSpPr>
            <a:spLocks noGrp="1"/>
          </p:cNvSpPr>
          <p:nvPr>
            <p:ph type="title"/>
          </p:nvPr>
        </p:nvSpPr>
        <p:spPr/>
        <p:txBody>
          <a:bodyPr/>
          <a:lstStyle>
            <a:lvl1pPr>
              <a:defRPr>
                <a:solidFill>
                  <a:srgbClr val="0093DD"/>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167C872A-6457-4D78-A4CB-222090A733B4}"/>
              </a:ext>
            </a:extLst>
          </p:cNvPr>
          <p:cNvSpPr>
            <a:spLocks noGrp="1"/>
          </p:cNvSpPr>
          <p:nvPr>
            <p:ph sz="half" idx="1"/>
          </p:nvPr>
        </p:nvSpPr>
        <p:spPr>
          <a:xfrm>
            <a:off x="838200" y="1457064"/>
            <a:ext cx="10515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3486971"/>
      </p:ext>
    </p:extLst>
  </p:cSld>
  <p:clrMapOvr>
    <a:overrideClrMapping bg1="lt1" tx1="dk1" bg2="lt2" tx2="dk2" accent1="accent1" accent2="accent2" accent3="accent3" accent4="accent4" accent5="accent5" accent6="accent6" hlink="hlink" folHlink="folHlink"/>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ver_Image_NoBreak">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F90FAEF-3F91-45BA-96BC-458498D05C83}"/>
              </a:ext>
            </a:extLst>
          </p:cNvPr>
          <p:cNvPicPr>
            <a:picLocks noChangeAspect="1"/>
          </p:cNvPicPr>
          <p:nvPr userDrawn="1"/>
        </p:nvPicPr>
        <p:blipFill>
          <a:blip r:embed="rId2"/>
          <a:srcRect/>
          <a:stretch/>
        </p:blipFill>
        <p:spPr>
          <a:xfrm>
            <a:off x="0" y="0"/>
            <a:ext cx="12192000" cy="6858000"/>
          </a:xfrm>
          <a:prstGeom prst="rect">
            <a:avLst/>
          </a:prstGeom>
        </p:spPr>
      </p:pic>
      <p:sp>
        <p:nvSpPr>
          <p:cNvPr id="14" name="Footer Placeholder 1">
            <a:extLst>
              <a:ext uri="{FF2B5EF4-FFF2-40B4-BE49-F238E27FC236}">
                <a16:creationId xmlns:a16="http://schemas.microsoft.com/office/drawing/2014/main" id="{6FC1B95A-02F5-B25E-708C-15CDD0752201}"/>
              </a:ext>
            </a:extLst>
          </p:cNvPr>
          <p:cNvSpPr>
            <a:spLocks noGrp="1"/>
          </p:cNvSpPr>
          <p:nvPr>
            <p:ph type="ftr" sz="quarter" idx="12"/>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pic>
        <p:nvPicPr>
          <p:cNvPr id="5" name="Picture 4" descr="A close-up of a logo&#10;&#10;Description automatically generated">
            <a:extLst>
              <a:ext uri="{FF2B5EF4-FFF2-40B4-BE49-F238E27FC236}">
                <a16:creationId xmlns:a16="http://schemas.microsoft.com/office/drawing/2014/main" id="{A12D2280-CCB6-DDB2-FEFC-213F2DD93EE7}"/>
              </a:ext>
            </a:extLst>
          </p:cNvPr>
          <p:cNvPicPr>
            <a:picLocks noChangeAspect="1"/>
          </p:cNvPicPr>
          <p:nvPr userDrawn="1"/>
        </p:nvPicPr>
        <p:blipFill>
          <a:blip r:embed="rId3"/>
          <a:stretch>
            <a:fillRect/>
          </a:stretch>
        </p:blipFill>
        <p:spPr>
          <a:xfrm>
            <a:off x="655983" y="509179"/>
            <a:ext cx="2371422" cy="470196"/>
          </a:xfrm>
          <a:prstGeom prst="rect">
            <a:avLst/>
          </a:prstGeom>
        </p:spPr>
      </p:pic>
    </p:spTree>
    <p:extLst>
      <p:ext uri="{BB962C8B-B14F-4D97-AF65-F5344CB8AC3E}">
        <p14:creationId xmlns:p14="http://schemas.microsoft.com/office/powerpoint/2010/main" val="42180848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2_Cover_Image_with_ico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F90FAEF-3F91-45BA-96BC-458498D05C83}"/>
              </a:ext>
            </a:extLst>
          </p:cNvPr>
          <p:cNvPicPr>
            <a:picLocks noChangeAspect="1"/>
          </p:cNvPicPr>
          <p:nvPr userDrawn="1"/>
        </p:nvPicPr>
        <p:blipFill>
          <a:blip r:embed="rId2"/>
          <a:srcRect/>
          <a:stretch/>
        </p:blipFill>
        <p:spPr>
          <a:xfrm>
            <a:off x="0" y="0"/>
            <a:ext cx="12192000" cy="6858000"/>
          </a:xfrm>
          <a:prstGeom prst="rect">
            <a:avLst/>
          </a:prstGeom>
        </p:spPr>
      </p:pic>
      <p:sp>
        <p:nvSpPr>
          <p:cNvPr id="14" name="Footer Placeholder 1">
            <a:extLst>
              <a:ext uri="{FF2B5EF4-FFF2-40B4-BE49-F238E27FC236}">
                <a16:creationId xmlns:a16="http://schemas.microsoft.com/office/drawing/2014/main" id="{6FC1B95A-02F5-B25E-708C-15CDD0752201}"/>
              </a:ext>
            </a:extLst>
          </p:cNvPr>
          <p:cNvSpPr>
            <a:spLocks noGrp="1"/>
          </p:cNvSpPr>
          <p:nvPr>
            <p:ph type="ftr" sz="quarter" idx="12"/>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pic>
        <p:nvPicPr>
          <p:cNvPr id="5" name="Picture 4" descr="A close-up of a logo&#10;&#10;Description automatically generated">
            <a:extLst>
              <a:ext uri="{FF2B5EF4-FFF2-40B4-BE49-F238E27FC236}">
                <a16:creationId xmlns:a16="http://schemas.microsoft.com/office/drawing/2014/main" id="{A12D2280-CCB6-DDB2-FEFC-213F2DD93EE7}"/>
              </a:ext>
            </a:extLst>
          </p:cNvPr>
          <p:cNvPicPr>
            <a:picLocks noChangeAspect="1"/>
          </p:cNvPicPr>
          <p:nvPr userDrawn="1"/>
        </p:nvPicPr>
        <p:blipFill>
          <a:blip r:embed="rId3"/>
          <a:stretch>
            <a:fillRect/>
          </a:stretch>
        </p:blipFill>
        <p:spPr>
          <a:xfrm>
            <a:off x="655983" y="509179"/>
            <a:ext cx="2371422" cy="470196"/>
          </a:xfrm>
          <a:prstGeom prst="rect">
            <a:avLst/>
          </a:prstGeom>
        </p:spPr>
      </p:pic>
      <p:pic>
        <p:nvPicPr>
          <p:cNvPr id="2" name="Picture 1" descr="Airlift icon: a colorful circle with a tick in center.">
            <a:extLst>
              <a:ext uri="{FF2B5EF4-FFF2-40B4-BE49-F238E27FC236}">
                <a16:creationId xmlns:a16="http://schemas.microsoft.com/office/drawing/2014/main" id="{465EE8ED-C774-B0F9-43BF-02715A601D2C}"/>
              </a:ext>
            </a:extLst>
          </p:cNvPr>
          <p:cNvPicPr>
            <a:picLocks noChangeAspect="1"/>
          </p:cNvPicPr>
          <p:nvPr userDrawn="1"/>
        </p:nvPicPr>
        <p:blipFill>
          <a:blip r:embed="rId4"/>
          <a:stretch>
            <a:fillRect/>
          </a:stretch>
        </p:blipFill>
        <p:spPr>
          <a:xfrm>
            <a:off x="9044793" y="3406499"/>
            <a:ext cx="2364224" cy="2374415"/>
          </a:xfrm>
          <a:prstGeom prst="rect">
            <a:avLst/>
          </a:prstGeom>
          <a:effectLst>
            <a:outerShdw blurRad="202007" dist="287766" dir="2700000" algn="tl" rotWithShape="0">
              <a:schemeClr val="accent6">
                <a:lumMod val="10000"/>
                <a:alpha val="40000"/>
              </a:schemeClr>
            </a:outerShdw>
          </a:effectLst>
        </p:spPr>
      </p:pic>
    </p:spTree>
    <p:extLst>
      <p:ext uri="{BB962C8B-B14F-4D97-AF65-F5344CB8AC3E}">
        <p14:creationId xmlns:p14="http://schemas.microsoft.com/office/powerpoint/2010/main" val="22124881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_Cover_Image_NoBreak">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F90FAEF-3F91-45BA-96BC-458498D05C83}"/>
              </a:ext>
            </a:extLst>
          </p:cNvPr>
          <p:cNvPicPr>
            <a:picLocks noChangeAspect="1"/>
          </p:cNvPicPr>
          <p:nvPr userDrawn="1"/>
        </p:nvPicPr>
        <p:blipFill>
          <a:blip r:embed="rId2"/>
          <a:srcRect/>
          <a:stretch/>
        </p:blipFill>
        <p:spPr>
          <a:xfrm>
            <a:off x="0" y="0"/>
            <a:ext cx="12192000" cy="6858000"/>
          </a:xfrm>
          <a:prstGeom prst="rect">
            <a:avLst/>
          </a:prstGeom>
        </p:spPr>
      </p:pic>
      <p:pic>
        <p:nvPicPr>
          <p:cNvPr id="3" name="Picture 2" descr="A white circle with a black background&#10;&#10;Description automatically generated">
            <a:extLst>
              <a:ext uri="{FF2B5EF4-FFF2-40B4-BE49-F238E27FC236}">
                <a16:creationId xmlns:a16="http://schemas.microsoft.com/office/drawing/2014/main" id="{8F475750-2CEB-04EE-8BDC-CD9929D738B5}"/>
              </a:ext>
            </a:extLst>
          </p:cNvPr>
          <p:cNvPicPr>
            <a:picLocks noChangeAspect="1"/>
          </p:cNvPicPr>
          <p:nvPr userDrawn="1"/>
        </p:nvPicPr>
        <p:blipFill>
          <a:blip r:embed="rId3"/>
          <a:stretch>
            <a:fillRect/>
          </a:stretch>
        </p:blipFill>
        <p:spPr>
          <a:xfrm>
            <a:off x="8199588" y="2924609"/>
            <a:ext cx="3821727" cy="3828204"/>
          </a:xfrm>
          <a:prstGeom prst="rect">
            <a:avLst/>
          </a:prstGeom>
        </p:spPr>
      </p:pic>
      <p:sp>
        <p:nvSpPr>
          <p:cNvPr id="14" name="Footer Placeholder 1">
            <a:extLst>
              <a:ext uri="{FF2B5EF4-FFF2-40B4-BE49-F238E27FC236}">
                <a16:creationId xmlns:a16="http://schemas.microsoft.com/office/drawing/2014/main" id="{6FC1B95A-02F5-B25E-708C-15CDD0752201}"/>
              </a:ext>
            </a:extLst>
          </p:cNvPr>
          <p:cNvSpPr>
            <a:spLocks noGrp="1"/>
          </p:cNvSpPr>
          <p:nvPr>
            <p:ph type="ftr" sz="quarter" idx="12"/>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sp>
        <p:nvSpPr>
          <p:cNvPr id="7" name="Text Placeholder 6">
            <a:extLst>
              <a:ext uri="{FF2B5EF4-FFF2-40B4-BE49-F238E27FC236}">
                <a16:creationId xmlns:a16="http://schemas.microsoft.com/office/drawing/2014/main" id="{8C00C22E-652B-E2BD-C88C-53CC6D8F4E15}"/>
              </a:ext>
            </a:extLst>
          </p:cNvPr>
          <p:cNvSpPr>
            <a:spLocks noGrp="1"/>
          </p:cNvSpPr>
          <p:nvPr>
            <p:ph type="body" sz="quarter" idx="15" hasCustomPrompt="1"/>
          </p:nvPr>
        </p:nvSpPr>
        <p:spPr>
          <a:xfrm>
            <a:off x="563499" y="4963630"/>
            <a:ext cx="6960422" cy="276999"/>
          </a:xfrm>
          <a:prstGeom prst="rect">
            <a:avLst/>
          </a:prstGeom>
        </p:spPr>
        <p:txBody>
          <a:bodyPr/>
          <a:lstStyle>
            <a:lvl1pPr marL="0" indent="0">
              <a:buNone/>
              <a:defRPr sz="1800" b="0" i="0">
                <a:solidFill>
                  <a:schemeClr val="bg1"/>
                </a:solidFill>
                <a:latin typeface="Segoe UI" panose="020B0502040204020203" pitchFamily="34" charset="0"/>
                <a:cs typeface="Segoe UI" panose="020B0502040204020203" pitchFamily="34" charset="0"/>
              </a:defRPr>
            </a:lvl1pPr>
          </a:lstStyle>
          <a:p>
            <a:pPr lvl="0"/>
            <a:r>
              <a:rPr lang="en-US"/>
              <a:t>Title / Position</a:t>
            </a:r>
          </a:p>
        </p:txBody>
      </p:sp>
      <p:sp>
        <p:nvSpPr>
          <p:cNvPr id="13" name="Text Placeholder 12">
            <a:extLst>
              <a:ext uri="{FF2B5EF4-FFF2-40B4-BE49-F238E27FC236}">
                <a16:creationId xmlns:a16="http://schemas.microsoft.com/office/drawing/2014/main" id="{368F868D-5515-3E9C-B5F0-7D1E3E3A0E2C}"/>
              </a:ext>
            </a:extLst>
          </p:cNvPr>
          <p:cNvSpPr>
            <a:spLocks noGrp="1"/>
          </p:cNvSpPr>
          <p:nvPr>
            <p:ph type="body" sz="quarter" idx="16" hasCustomPrompt="1"/>
          </p:nvPr>
        </p:nvSpPr>
        <p:spPr>
          <a:xfrm>
            <a:off x="563499" y="4383339"/>
            <a:ext cx="6960422" cy="492443"/>
          </a:xfrm>
          <a:prstGeom prst="rect">
            <a:avLst/>
          </a:prstGeom>
        </p:spPr>
        <p:txBody>
          <a:bodyPr/>
          <a:lstStyle>
            <a:lvl1pPr marL="0" indent="0">
              <a:buNone/>
              <a:defRPr sz="3200" b="0" i="0">
                <a:solidFill>
                  <a:schemeClr val="bg1"/>
                </a:solidFill>
                <a:latin typeface="Segoe UI" panose="020B0502040204020203" pitchFamily="34" charset="0"/>
                <a:cs typeface="Segoe UI" panose="020B0502040204020203" pitchFamily="34" charset="0"/>
              </a:defRPr>
            </a:lvl1pPr>
          </a:lstStyle>
          <a:p>
            <a:pPr lvl="0"/>
            <a:r>
              <a:rPr lang="en-US"/>
              <a:t>Speaker name or subtitle</a:t>
            </a:r>
          </a:p>
        </p:txBody>
      </p:sp>
      <p:sp>
        <p:nvSpPr>
          <p:cNvPr id="19" name="Picture Placeholder 3">
            <a:extLst>
              <a:ext uri="{FF2B5EF4-FFF2-40B4-BE49-F238E27FC236}">
                <a16:creationId xmlns:a16="http://schemas.microsoft.com/office/drawing/2014/main" id="{BE90EEB3-71A2-E843-89CF-31EEBACDCFFA}"/>
              </a:ext>
            </a:extLst>
          </p:cNvPr>
          <p:cNvSpPr>
            <a:spLocks noGrp="1"/>
          </p:cNvSpPr>
          <p:nvPr>
            <p:ph type="pic" sz="quarter" idx="18" hasCustomPrompt="1"/>
          </p:nvPr>
        </p:nvSpPr>
        <p:spPr>
          <a:xfrm>
            <a:off x="8847439" y="3560164"/>
            <a:ext cx="2520778" cy="2528909"/>
          </a:xfrm>
          <a:prstGeom prst="ellipse">
            <a:avLst/>
          </a:prstGeom>
          <a:solidFill>
            <a:srgbClr val="FEF000"/>
          </a:solidFill>
        </p:spPr>
        <p:txBody>
          <a:bodyPr/>
          <a:lstStyle>
            <a:lvl1pPr marL="0" indent="0" algn="ctr">
              <a:lnSpc>
                <a:spcPct val="150000"/>
              </a:lnSpc>
              <a:buNone/>
              <a:defRPr sz="1400" b="0" i="0">
                <a:latin typeface="Segoe Sans Text" pitchFamily="2" charset="0"/>
                <a:cs typeface="Segoe Sans Text" pitchFamily="2" charset="0"/>
              </a:defRPr>
            </a:lvl1pPr>
          </a:lstStyle>
          <a:p>
            <a:r>
              <a:rPr lang="en-US"/>
              <a:t>Click to insert speaker profile picture here</a:t>
            </a:r>
          </a:p>
        </p:txBody>
      </p:sp>
      <p:sp>
        <p:nvSpPr>
          <p:cNvPr id="9" name="Text Placeholder 6">
            <a:extLst>
              <a:ext uri="{FF2B5EF4-FFF2-40B4-BE49-F238E27FC236}">
                <a16:creationId xmlns:a16="http://schemas.microsoft.com/office/drawing/2014/main" id="{E1BF2A10-CFB0-DBCB-28A4-C701BB1D1C38}"/>
              </a:ext>
            </a:extLst>
          </p:cNvPr>
          <p:cNvSpPr>
            <a:spLocks noGrp="1"/>
          </p:cNvSpPr>
          <p:nvPr>
            <p:ph type="body" sz="quarter" idx="20" hasCustomPrompt="1"/>
          </p:nvPr>
        </p:nvSpPr>
        <p:spPr>
          <a:xfrm>
            <a:off x="563499" y="5334333"/>
            <a:ext cx="6960422" cy="215444"/>
          </a:xfrm>
          <a:prstGeom prst="rect">
            <a:avLst/>
          </a:prstGeom>
        </p:spPr>
        <p:txBody>
          <a:bodyPr/>
          <a:lstStyle>
            <a:lvl1pPr marL="0" indent="0">
              <a:buNone/>
              <a:defRPr sz="1400" b="0" i="0">
                <a:solidFill>
                  <a:schemeClr val="bg1"/>
                </a:solidFill>
                <a:latin typeface="Segoe UI" panose="020B0502040204020203" pitchFamily="34" charset="0"/>
                <a:cs typeface="Segoe UI" panose="020B0502040204020203" pitchFamily="34" charset="0"/>
              </a:defRPr>
            </a:lvl1pPr>
          </a:lstStyle>
          <a:p>
            <a:pPr lvl="0"/>
            <a:r>
              <a:rPr lang="en-US"/>
              <a:t>Department title / position held</a:t>
            </a:r>
          </a:p>
        </p:txBody>
      </p:sp>
      <p:pic>
        <p:nvPicPr>
          <p:cNvPr id="2" name="Picture 1" descr="A close-up of a logo&#10;&#10;Description automatically generated">
            <a:extLst>
              <a:ext uri="{FF2B5EF4-FFF2-40B4-BE49-F238E27FC236}">
                <a16:creationId xmlns:a16="http://schemas.microsoft.com/office/drawing/2014/main" id="{4C397CD5-EB6F-E800-F0A0-E4EEE69FCB9F}"/>
              </a:ext>
            </a:extLst>
          </p:cNvPr>
          <p:cNvPicPr>
            <a:picLocks noChangeAspect="1"/>
          </p:cNvPicPr>
          <p:nvPr userDrawn="1"/>
        </p:nvPicPr>
        <p:blipFill>
          <a:blip r:embed="rId4"/>
          <a:stretch>
            <a:fillRect/>
          </a:stretch>
        </p:blipFill>
        <p:spPr>
          <a:xfrm>
            <a:off x="655983" y="509179"/>
            <a:ext cx="2371422" cy="470196"/>
          </a:xfrm>
          <a:prstGeom prst="rect">
            <a:avLst/>
          </a:prstGeom>
        </p:spPr>
      </p:pic>
      <p:sp>
        <p:nvSpPr>
          <p:cNvPr id="4" name="Title 3">
            <a:extLst>
              <a:ext uri="{FF2B5EF4-FFF2-40B4-BE49-F238E27FC236}">
                <a16:creationId xmlns:a16="http://schemas.microsoft.com/office/drawing/2014/main" id="{618EDBBA-F139-2CD2-779F-FB5728FAFE76}"/>
              </a:ext>
            </a:extLst>
          </p:cNvPr>
          <p:cNvSpPr>
            <a:spLocks noGrp="1"/>
          </p:cNvSpPr>
          <p:nvPr>
            <p:ph type="title" hasCustomPrompt="1"/>
          </p:nvPr>
        </p:nvSpPr>
        <p:spPr>
          <a:xfrm>
            <a:off x="588263" y="1622793"/>
            <a:ext cx="6714468" cy="1494480"/>
          </a:xfrm>
        </p:spPr>
        <p:txBody>
          <a:bodyPr/>
          <a:lstStyle>
            <a:lvl1pPr>
              <a:defRPr sz="4400">
                <a:solidFill>
                  <a:schemeClr val="bg1"/>
                </a:solidFill>
              </a:defRPr>
            </a:lvl1pPr>
          </a:lstStyle>
          <a:p>
            <a:pPr lvl="0"/>
            <a:r>
              <a:rPr lang="en-US"/>
              <a:t>Event name or presentation title</a:t>
            </a:r>
          </a:p>
        </p:txBody>
      </p:sp>
    </p:spTree>
    <p:extLst>
      <p:ext uri="{BB962C8B-B14F-4D97-AF65-F5344CB8AC3E}">
        <p14:creationId xmlns:p14="http://schemas.microsoft.com/office/powerpoint/2010/main" val="37040456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ver_White_NoBreak">
    <p:spTree>
      <p:nvGrpSpPr>
        <p:cNvPr id="1" name=""/>
        <p:cNvGrpSpPr/>
        <p:nvPr/>
      </p:nvGrpSpPr>
      <p:grpSpPr>
        <a:xfrm>
          <a:off x="0" y="0"/>
          <a:ext cx="0" cy="0"/>
          <a:chOff x="0" y="0"/>
          <a:chExt cx="0" cy="0"/>
        </a:xfrm>
      </p:grpSpPr>
      <p:sp>
        <p:nvSpPr>
          <p:cNvPr id="6" name="Footer Placeholder 1">
            <a:extLst>
              <a:ext uri="{FF2B5EF4-FFF2-40B4-BE49-F238E27FC236}">
                <a16:creationId xmlns:a16="http://schemas.microsoft.com/office/drawing/2014/main" id="{2D3AB81A-4A9C-FBD2-03F5-F1938C9B740F}"/>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pic>
        <p:nvPicPr>
          <p:cNvPr id="2" name="Picture 1" descr="A white circle with a black background&#10;&#10;Description automatically generated">
            <a:extLst>
              <a:ext uri="{FF2B5EF4-FFF2-40B4-BE49-F238E27FC236}">
                <a16:creationId xmlns:a16="http://schemas.microsoft.com/office/drawing/2014/main" id="{8D92CE6F-F1C4-8BA7-2D98-B1B6920E3BF6}"/>
              </a:ext>
            </a:extLst>
          </p:cNvPr>
          <p:cNvPicPr>
            <a:picLocks noChangeAspect="1"/>
          </p:cNvPicPr>
          <p:nvPr userDrawn="1"/>
        </p:nvPicPr>
        <p:blipFill>
          <a:blip r:embed="rId2"/>
          <a:stretch>
            <a:fillRect/>
          </a:stretch>
        </p:blipFill>
        <p:spPr>
          <a:xfrm>
            <a:off x="8199588" y="2924609"/>
            <a:ext cx="3821727" cy="3828204"/>
          </a:xfrm>
          <a:prstGeom prst="rect">
            <a:avLst/>
          </a:prstGeom>
        </p:spPr>
      </p:pic>
      <p:sp>
        <p:nvSpPr>
          <p:cNvPr id="4" name="Text Placeholder 6">
            <a:extLst>
              <a:ext uri="{FF2B5EF4-FFF2-40B4-BE49-F238E27FC236}">
                <a16:creationId xmlns:a16="http://schemas.microsoft.com/office/drawing/2014/main" id="{941F6D9D-8C1C-7A21-8AA2-D27AFAA74D84}"/>
              </a:ext>
            </a:extLst>
          </p:cNvPr>
          <p:cNvSpPr>
            <a:spLocks noGrp="1"/>
          </p:cNvSpPr>
          <p:nvPr>
            <p:ph type="body" sz="quarter" idx="15" hasCustomPrompt="1"/>
          </p:nvPr>
        </p:nvSpPr>
        <p:spPr>
          <a:xfrm>
            <a:off x="655984" y="4963630"/>
            <a:ext cx="6960422" cy="276999"/>
          </a:xfrm>
          <a:prstGeom prst="rect">
            <a:avLst/>
          </a:prstGeom>
        </p:spPr>
        <p:txBody>
          <a:bodyPr/>
          <a:lstStyle>
            <a:lvl1pPr marL="0" indent="0">
              <a:buNone/>
              <a:defRPr sz="1800" b="0" i="0">
                <a:solidFill>
                  <a:schemeClr val="tx1"/>
                </a:solidFill>
                <a:latin typeface="Segoe UI" panose="020B0502040204020203" pitchFamily="34" charset="0"/>
                <a:cs typeface="Segoe UI" panose="020B0502040204020203" pitchFamily="34" charset="0"/>
              </a:defRPr>
            </a:lvl1pPr>
          </a:lstStyle>
          <a:p>
            <a:pPr lvl="0"/>
            <a:r>
              <a:rPr lang="en-US"/>
              <a:t>Title / Position</a:t>
            </a:r>
          </a:p>
        </p:txBody>
      </p:sp>
      <p:sp>
        <p:nvSpPr>
          <p:cNvPr id="9" name="Text Placeholder 12">
            <a:extLst>
              <a:ext uri="{FF2B5EF4-FFF2-40B4-BE49-F238E27FC236}">
                <a16:creationId xmlns:a16="http://schemas.microsoft.com/office/drawing/2014/main" id="{248806EB-856F-2BE8-7F28-878FA34242B6}"/>
              </a:ext>
            </a:extLst>
          </p:cNvPr>
          <p:cNvSpPr>
            <a:spLocks noGrp="1"/>
          </p:cNvSpPr>
          <p:nvPr>
            <p:ph type="body" sz="quarter" idx="16" hasCustomPrompt="1"/>
          </p:nvPr>
        </p:nvSpPr>
        <p:spPr>
          <a:xfrm>
            <a:off x="655984" y="4383339"/>
            <a:ext cx="6960422" cy="492443"/>
          </a:xfrm>
          <a:prstGeom prst="rect">
            <a:avLst/>
          </a:prstGeom>
        </p:spPr>
        <p:txBody>
          <a:bodyPr/>
          <a:lstStyle>
            <a:lvl1pPr marL="0" indent="0">
              <a:buNone/>
              <a:defRPr sz="3200" b="0" i="0">
                <a:solidFill>
                  <a:schemeClr val="tx1"/>
                </a:solidFill>
                <a:latin typeface="Segoe UI" panose="020B0502040204020203" pitchFamily="34" charset="0"/>
                <a:cs typeface="Segoe UI" panose="020B0502040204020203" pitchFamily="34" charset="0"/>
              </a:defRPr>
            </a:lvl1pPr>
          </a:lstStyle>
          <a:p>
            <a:pPr lvl="0"/>
            <a:r>
              <a:rPr lang="en-US"/>
              <a:t>Speaker name or subtitle</a:t>
            </a:r>
          </a:p>
        </p:txBody>
      </p:sp>
      <p:sp>
        <p:nvSpPr>
          <p:cNvPr id="13" name="Text Placeholder 6">
            <a:extLst>
              <a:ext uri="{FF2B5EF4-FFF2-40B4-BE49-F238E27FC236}">
                <a16:creationId xmlns:a16="http://schemas.microsoft.com/office/drawing/2014/main" id="{3143C5EF-C02F-F959-DF84-6752B0245E4E}"/>
              </a:ext>
            </a:extLst>
          </p:cNvPr>
          <p:cNvSpPr>
            <a:spLocks noGrp="1"/>
          </p:cNvSpPr>
          <p:nvPr>
            <p:ph type="body" sz="quarter" idx="20" hasCustomPrompt="1"/>
          </p:nvPr>
        </p:nvSpPr>
        <p:spPr>
          <a:xfrm>
            <a:off x="655984" y="5334333"/>
            <a:ext cx="6960422" cy="215444"/>
          </a:xfrm>
          <a:prstGeom prst="rect">
            <a:avLst/>
          </a:prstGeom>
        </p:spPr>
        <p:txBody>
          <a:bodyPr/>
          <a:lstStyle>
            <a:lvl1pPr marL="0" indent="0">
              <a:buNone/>
              <a:defRPr sz="1400" b="0" i="0">
                <a:solidFill>
                  <a:schemeClr val="tx1"/>
                </a:solidFill>
                <a:latin typeface="Segoe UI" panose="020B0502040204020203" pitchFamily="34" charset="0"/>
                <a:cs typeface="Segoe UI" panose="020B0502040204020203" pitchFamily="34" charset="0"/>
              </a:defRPr>
            </a:lvl1pPr>
          </a:lstStyle>
          <a:p>
            <a:pPr lvl="0"/>
            <a:r>
              <a:rPr lang="en-US"/>
              <a:t>Department title / position held</a:t>
            </a:r>
          </a:p>
        </p:txBody>
      </p:sp>
      <p:pic>
        <p:nvPicPr>
          <p:cNvPr id="3" name="Picture 2">
            <a:extLst>
              <a:ext uri="{FF2B5EF4-FFF2-40B4-BE49-F238E27FC236}">
                <a16:creationId xmlns:a16="http://schemas.microsoft.com/office/drawing/2014/main" id="{2878F6C8-DFA7-5957-38F4-E285ABBE76BB}"/>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655984" y="509179"/>
            <a:ext cx="2371422" cy="470196"/>
          </a:xfrm>
          <a:prstGeom prst="rect">
            <a:avLst/>
          </a:prstGeom>
        </p:spPr>
      </p:pic>
      <p:sp>
        <p:nvSpPr>
          <p:cNvPr id="5" name="Picture Placeholder 3">
            <a:extLst>
              <a:ext uri="{FF2B5EF4-FFF2-40B4-BE49-F238E27FC236}">
                <a16:creationId xmlns:a16="http://schemas.microsoft.com/office/drawing/2014/main" id="{790B34C8-8E5D-DA08-47BE-E2044A8222A5}"/>
              </a:ext>
            </a:extLst>
          </p:cNvPr>
          <p:cNvSpPr>
            <a:spLocks noGrp="1"/>
          </p:cNvSpPr>
          <p:nvPr>
            <p:ph type="pic" sz="quarter" idx="18" hasCustomPrompt="1"/>
          </p:nvPr>
        </p:nvSpPr>
        <p:spPr>
          <a:xfrm>
            <a:off x="8847439" y="3560164"/>
            <a:ext cx="2520778" cy="2541378"/>
          </a:xfrm>
          <a:prstGeom prst="ellipse">
            <a:avLst/>
          </a:prstGeom>
          <a:solidFill>
            <a:srgbClr val="FEF000"/>
          </a:solidFill>
        </p:spPr>
        <p:txBody>
          <a:bodyPr/>
          <a:lstStyle>
            <a:lvl1pPr marL="0" indent="0" algn="ctr">
              <a:lnSpc>
                <a:spcPct val="150000"/>
              </a:lnSpc>
              <a:buNone/>
              <a:defRPr sz="1400" b="0" i="0">
                <a:latin typeface="Segoe Sans Text" pitchFamily="2" charset="0"/>
                <a:cs typeface="Segoe Sans Text" pitchFamily="2" charset="0"/>
              </a:defRPr>
            </a:lvl1pPr>
          </a:lstStyle>
          <a:p>
            <a:r>
              <a:rPr lang="en-US"/>
              <a:t>Click to insert speaker profile picture here</a:t>
            </a:r>
          </a:p>
        </p:txBody>
      </p:sp>
      <p:sp>
        <p:nvSpPr>
          <p:cNvPr id="16" name="Title 3">
            <a:extLst>
              <a:ext uri="{FF2B5EF4-FFF2-40B4-BE49-F238E27FC236}">
                <a16:creationId xmlns:a16="http://schemas.microsoft.com/office/drawing/2014/main" id="{516C0782-9643-3C02-222B-411D9526A133}"/>
              </a:ext>
            </a:extLst>
          </p:cNvPr>
          <p:cNvSpPr>
            <a:spLocks noGrp="1"/>
          </p:cNvSpPr>
          <p:nvPr>
            <p:ph type="title" hasCustomPrompt="1"/>
          </p:nvPr>
        </p:nvSpPr>
        <p:spPr>
          <a:xfrm>
            <a:off x="588263" y="1622793"/>
            <a:ext cx="6714468" cy="1354217"/>
          </a:xfrm>
        </p:spPr>
        <p:txBody>
          <a:bodyPr/>
          <a:lstStyle>
            <a:lvl1pPr>
              <a:defRPr sz="4400">
                <a:solidFill>
                  <a:schemeClr val="tx1"/>
                </a:solidFill>
              </a:defRPr>
            </a:lvl1pPr>
          </a:lstStyle>
          <a:p>
            <a:pPr lvl="0"/>
            <a:r>
              <a:rPr lang="en-US"/>
              <a:t>Event name or presentation title</a:t>
            </a:r>
          </a:p>
        </p:txBody>
      </p:sp>
    </p:spTree>
    <p:extLst>
      <p:ext uri="{BB962C8B-B14F-4D97-AF65-F5344CB8AC3E}">
        <p14:creationId xmlns:p14="http://schemas.microsoft.com/office/powerpoint/2010/main" val="24813398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_Divider_Imag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96CBDFE-DBA2-D5FE-AD91-F3A467ED5D19}"/>
              </a:ext>
            </a:extLst>
          </p:cNvPr>
          <p:cNvPicPr>
            <a:picLocks noChangeAspect="1"/>
          </p:cNvPicPr>
          <p:nvPr userDrawn="1"/>
        </p:nvPicPr>
        <p:blipFill>
          <a:blip r:embed="rId2"/>
          <a:srcRect/>
          <a:stretch/>
        </p:blipFill>
        <p:spPr>
          <a:xfrm>
            <a:off x="0" y="0"/>
            <a:ext cx="12192000" cy="6858000"/>
          </a:xfrm>
          <a:prstGeom prst="rect">
            <a:avLst/>
          </a:prstGeom>
        </p:spPr>
      </p:pic>
      <p:sp>
        <p:nvSpPr>
          <p:cNvPr id="3" name="Footer Placeholder 1">
            <a:extLst>
              <a:ext uri="{FF2B5EF4-FFF2-40B4-BE49-F238E27FC236}">
                <a16:creationId xmlns:a16="http://schemas.microsoft.com/office/drawing/2014/main" id="{9941B265-3099-9A0A-FEFD-C067D0F991E3}"/>
              </a:ext>
            </a:extLst>
          </p:cNvPr>
          <p:cNvSpPr>
            <a:spLocks noGrp="1"/>
          </p:cNvSpPr>
          <p:nvPr>
            <p:ph type="ftr" sz="quarter" idx="13"/>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sp>
        <p:nvSpPr>
          <p:cNvPr id="9" name="Text Placeholder 8">
            <a:extLst>
              <a:ext uri="{FF2B5EF4-FFF2-40B4-BE49-F238E27FC236}">
                <a16:creationId xmlns:a16="http://schemas.microsoft.com/office/drawing/2014/main" id="{CFAE50BF-AA36-5127-9CE0-18DD8D64D014}"/>
              </a:ext>
            </a:extLst>
          </p:cNvPr>
          <p:cNvSpPr>
            <a:spLocks noGrp="1"/>
          </p:cNvSpPr>
          <p:nvPr>
            <p:ph type="body" sz="quarter" idx="16" hasCustomPrompt="1"/>
          </p:nvPr>
        </p:nvSpPr>
        <p:spPr>
          <a:xfrm>
            <a:off x="584200" y="5198936"/>
            <a:ext cx="10480675" cy="369332"/>
          </a:xfrm>
        </p:spPr>
        <p:txBody>
          <a:bodyPr/>
          <a:lstStyle>
            <a:lvl1pPr marL="0" indent="0">
              <a:buNone/>
              <a:defRPr sz="2400" b="0" i="0">
                <a:solidFill>
                  <a:schemeClr val="bg1"/>
                </a:solidFill>
                <a:latin typeface="Segoe UI" panose="020B0502040204020203" pitchFamily="34" charset="0"/>
                <a:cs typeface="Segoe UI" panose="020B0502040204020203" pitchFamily="34" charset="0"/>
              </a:defRPr>
            </a:lvl1pPr>
          </a:lstStyle>
          <a:p>
            <a:pPr lvl="0"/>
            <a:r>
              <a:rPr lang="en-US"/>
              <a:t>Subtitle</a:t>
            </a:r>
          </a:p>
        </p:txBody>
      </p:sp>
      <p:sp>
        <p:nvSpPr>
          <p:cNvPr id="2" name="Title 1">
            <a:extLst>
              <a:ext uri="{FF2B5EF4-FFF2-40B4-BE49-F238E27FC236}">
                <a16:creationId xmlns:a16="http://schemas.microsoft.com/office/drawing/2014/main" id="{8C74F02D-3FFF-6A49-531F-EBD767B9C62E}"/>
              </a:ext>
            </a:extLst>
          </p:cNvPr>
          <p:cNvSpPr>
            <a:spLocks noGrp="1"/>
          </p:cNvSpPr>
          <p:nvPr>
            <p:ph type="title" hasCustomPrompt="1"/>
          </p:nvPr>
        </p:nvSpPr>
        <p:spPr>
          <a:xfrm>
            <a:off x="588263" y="4012849"/>
            <a:ext cx="11018520" cy="553998"/>
          </a:xfrm>
        </p:spPr>
        <p:txBody>
          <a:bodyPr/>
          <a:lstStyle>
            <a:lvl1pPr>
              <a:defRPr>
                <a:solidFill>
                  <a:schemeClr val="bg1"/>
                </a:solidFill>
              </a:defRPr>
            </a:lvl1pPr>
          </a:lstStyle>
          <a:p>
            <a:r>
              <a:rPr lang="en-US"/>
              <a:t>Section divider slide</a:t>
            </a:r>
          </a:p>
        </p:txBody>
      </p:sp>
    </p:spTree>
    <p:extLst>
      <p:ext uri="{BB962C8B-B14F-4D97-AF65-F5344CB8AC3E}">
        <p14:creationId xmlns:p14="http://schemas.microsoft.com/office/powerpoint/2010/main" val="36882607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_Divider_Gradient_Light">
    <p:spTree>
      <p:nvGrpSpPr>
        <p:cNvPr id="1" name=""/>
        <p:cNvGrpSpPr/>
        <p:nvPr/>
      </p:nvGrpSpPr>
      <p:grpSpPr>
        <a:xfrm>
          <a:off x="0" y="0"/>
          <a:ext cx="0" cy="0"/>
          <a:chOff x="0" y="0"/>
          <a:chExt cx="0" cy="0"/>
        </a:xfrm>
      </p:grpSpPr>
      <p:sp>
        <p:nvSpPr>
          <p:cNvPr id="5" name="Footer Placeholder 1">
            <a:extLst>
              <a:ext uri="{FF2B5EF4-FFF2-40B4-BE49-F238E27FC236}">
                <a16:creationId xmlns:a16="http://schemas.microsoft.com/office/drawing/2014/main" id="{092EB425-F759-0B2D-7845-B13BEEDDDF81}"/>
              </a:ext>
            </a:extLst>
          </p:cNvPr>
          <p:cNvSpPr>
            <a:spLocks noGrp="1"/>
          </p:cNvSpPr>
          <p:nvPr>
            <p:ph type="ftr" sz="quarter" idx="13"/>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2" name="Text Placeholder 8">
            <a:extLst>
              <a:ext uri="{FF2B5EF4-FFF2-40B4-BE49-F238E27FC236}">
                <a16:creationId xmlns:a16="http://schemas.microsoft.com/office/drawing/2014/main" id="{FCB47E23-1DCF-CEF8-906F-6854509DAC76}"/>
              </a:ext>
            </a:extLst>
          </p:cNvPr>
          <p:cNvSpPr>
            <a:spLocks noGrp="1"/>
          </p:cNvSpPr>
          <p:nvPr>
            <p:ph type="body" sz="quarter" idx="16" hasCustomPrompt="1"/>
          </p:nvPr>
        </p:nvSpPr>
        <p:spPr>
          <a:xfrm>
            <a:off x="584200" y="5198936"/>
            <a:ext cx="10480675" cy="369332"/>
          </a:xfrm>
        </p:spPr>
        <p:txBody>
          <a:bodyPr/>
          <a:lstStyle>
            <a:lvl1pPr marL="0" indent="0">
              <a:buNone/>
              <a:defRPr sz="2400" b="0" i="0">
                <a:solidFill>
                  <a:schemeClr val="tx1"/>
                </a:solidFill>
                <a:latin typeface="Segoe UI" panose="020B0502040204020203" pitchFamily="34" charset="0"/>
                <a:cs typeface="Segoe UI" panose="020B0502040204020203" pitchFamily="34" charset="0"/>
              </a:defRPr>
            </a:lvl1pPr>
          </a:lstStyle>
          <a:p>
            <a:pPr lvl="0"/>
            <a:r>
              <a:rPr lang="en-US"/>
              <a:t>Subtitle</a:t>
            </a:r>
          </a:p>
        </p:txBody>
      </p:sp>
      <p:sp>
        <p:nvSpPr>
          <p:cNvPr id="7" name="Title 6">
            <a:extLst>
              <a:ext uri="{FF2B5EF4-FFF2-40B4-BE49-F238E27FC236}">
                <a16:creationId xmlns:a16="http://schemas.microsoft.com/office/drawing/2014/main" id="{55FF5988-05AA-92ED-155C-F7FB73A19E16}"/>
              </a:ext>
            </a:extLst>
          </p:cNvPr>
          <p:cNvSpPr>
            <a:spLocks noGrp="1"/>
          </p:cNvSpPr>
          <p:nvPr>
            <p:ph type="title" hasCustomPrompt="1"/>
          </p:nvPr>
        </p:nvSpPr>
        <p:spPr>
          <a:xfrm>
            <a:off x="588263" y="3819698"/>
            <a:ext cx="11018520" cy="553998"/>
          </a:xfrm>
        </p:spPr>
        <p:txBody>
          <a:bodyPr/>
          <a:lstStyle>
            <a:lvl1pPr>
              <a:defRPr/>
            </a:lvl1pPr>
          </a:lstStyle>
          <a:p>
            <a:r>
              <a:rPr lang="en-US"/>
              <a:t>Section divider title</a:t>
            </a:r>
          </a:p>
        </p:txBody>
      </p:sp>
    </p:spTree>
    <p:extLst>
      <p:ext uri="{BB962C8B-B14F-4D97-AF65-F5344CB8AC3E}">
        <p14:creationId xmlns:p14="http://schemas.microsoft.com/office/powerpoint/2010/main" val="181226636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_Imag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D90F2B-C625-D74D-0F83-8C5092EAA7D6}"/>
              </a:ext>
            </a:extLst>
          </p:cNvPr>
          <p:cNvPicPr>
            <a:picLocks noChangeAspect="1"/>
          </p:cNvPicPr>
          <p:nvPr userDrawn="1"/>
        </p:nvPicPr>
        <p:blipFill>
          <a:blip r:embed="rId2"/>
          <a:srcRect/>
          <a:stretch/>
        </p:blipFill>
        <p:spPr>
          <a:xfrm>
            <a:off x="0" y="0"/>
            <a:ext cx="12192000" cy="6858000"/>
          </a:xfrm>
          <a:prstGeom prst="rect">
            <a:avLst/>
          </a:prstGeom>
        </p:spPr>
      </p:pic>
      <p:sp>
        <p:nvSpPr>
          <p:cNvPr id="7" name="Footer Placeholder 1">
            <a:extLst>
              <a:ext uri="{FF2B5EF4-FFF2-40B4-BE49-F238E27FC236}">
                <a16:creationId xmlns:a16="http://schemas.microsoft.com/office/drawing/2014/main" id="{7A38BE22-6AA2-521B-285D-5426E1F4F4A9}"/>
              </a:ext>
            </a:extLst>
          </p:cNvPr>
          <p:cNvSpPr>
            <a:spLocks noGrp="1"/>
          </p:cNvSpPr>
          <p:nvPr>
            <p:ph type="ftr" sz="quarter" idx="13"/>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sp>
        <p:nvSpPr>
          <p:cNvPr id="2" name="Title 1">
            <a:extLst>
              <a:ext uri="{FF2B5EF4-FFF2-40B4-BE49-F238E27FC236}">
                <a16:creationId xmlns:a16="http://schemas.microsoft.com/office/drawing/2014/main" id="{C4BC3258-8B32-2E4E-7D7A-836FB0E31671}"/>
              </a:ext>
            </a:extLst>
          </p:cNvPr>
          <p:cNvSpPr>
            <a:spLocks noGrp="1"/>
          </p:cNvSpPr>
          <p:nvPr>
            <p:ph type="title" hasCustomPrompt="1"/>
          </p:nvPr>
        </p:nvSpPr>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30606509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1_Title_only_with_ico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D90F2B-C625-D74D-0F83-8C5092EAA7D6}"/>
              </a:ext>
            </a:extLst>
          </p:cNvPr>
          <p:cNvPicPr>
            <a:picLocks noChangeAspect="1"/>
          </p:cNvPicPr>
          <p:nvPr userDrawn="1"/>
        </p:nvPicPr>
        <p:blipFill>
          <a:blip r:embed="rId2"/>
          <a:srcRect/>
          <a:stretch/>
        </p:blipFill>
        <p:spPr>
          <a:xfrm>
            <a:off x="0" y="0"/>
            <a:ext cx="12192000" cy="6858000"/>
          </a:xfrm>
          <a:prstGeom prst="rect">
            <a:avLst/>
          </a:prstGeom>
        </p:spPr>
      </p:pic>
      <p:sp>
        <p:nvSpPr>
          <p:cNvPr id="7" name="Footer Placeholder 1">
            <a:extLst>
              <a:ext uri="{FF2B5EF4-FFF2-40B4-BE49-F238E27FC236}">
                <a16:creationId xmlns:a16="http://schemas.microsoft.com/office/drawing/2014/main" id="{7A38BE22-6AA2-521B-285D-5426E1F4F4A9}"/>
              </a:ext>
            </a:extLst>
          </p:cNvPr>
          <p:cNvSpPr>
            <a:spLocks noGrp="1"/>
          </p:cNvSpPr>
          <p:nvPr>
            <p:ph type="ftr" sz="quarter" idx="13"/>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pic>
        <p:nvPicPr>
          <p:cNvPr id="2" name="Picture 1" descr="A colorful circle with a tick in center&#10;&#10;Description automatically generated with medium confidence">
            <a:extLst>
              <a:ext uri="{FF2B5EF4-FFF2-40B4-BE49-F238E27FC236}">
                <a16:creationId xmlns:a16="http://schemas.microsoft.com/office/drawing/2014/main" id="{70AA6780-0C93-CC35-C641-0A7FE0496073}"/>
              </a:ext>
            </a:extLst>
          </p:cNvPr>
          <p:cNvPicPr>
            <a:picLocks noChangeAspect="1"/>
          </p:cNvPicPr>
          <p:nvPr userDrawn="1"/>
        </p:nvPicPr>
        <p:blipFill>
          <a:blip r:embed="rId3"/>
          <a:stretch>
            <a:fillRect/>
          </a:stretch>
        </p:blipFill>
        <p:spPr>
          <a:xfrm>
            <a:off x="9614052" y="4267111"/>
            <a:ext cx="2364224" cy="2374415"/>
          </a:xfrm>
          <a:prstGeom prst="rect">
            <a:avLst/>
          </a:prstGeom>
          <a:effectLst>
            <a:outerShdw blurRad="202007" dist="287766" dir="2700000" algn="tl" rotWithShape="0">
              <a:schemeClr val="accent6">
                <a:lumMod val="10000"/>
                <a:alpha val="40000"/>
              </a:schemeClr>
            </a:outerShdw>
          </a:effectLst>
        </p:spPr>
      </p:pic>
      <p:sp>
        <p:nvSpPr>
          <p:cNvPr id="3" name="Title 2">
            <a:extLst>
              <a:ext uri="{FF2B5EF4-FFF2-40B4-BE49-F238E27FC236}">
                <a16:creationId xmlns:a16="http://schemas.microsoft.com/office/drawing/2014/main" id="{ADB833D8-679E-8A2E-7C26-16753B036DB6}"/>
              </a:ext>
            </a:extLst>
          </p:cNvPr>
          <p:cNvSpPr>
            <a:spLocks noGrp="1"/>
          </p:cNvSpPr>
          <p:nvPr>
            <p:ph type="title" hasCustomPrompt="1"/>
          </p:nvPr>
        </p:nvSpPr>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370050143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
        <p:nvSpPr>
          <p:cNvPr id="6" name="Footer Placeholder 1">
            <a:extLst>
              <a:ext uri="{FF2B5EF4-FFF2-40B4-BE49-F238E27FC236}">
                <a16:creationId xmlns:a16="http://schemas.microsoft.com/office/drawing/2014/main" id="{51F3B1FA-F5A4-87CA-1BFC-2EDE23CFBBD1}"/>
              </a:ext>
            </a:extLst>
          </p:cNvPr>
          <p:cNvSpPr>
            <a:spLocks noGrp="1"/>
          </p:cNvSpPr>
          <p:nvPr>
            <p:ph type="ftr" sz="quarter" idx="16"/>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4" name="Title 3">
            <a:extLst>
              <a:ext uri="{FF2B5EF4-FFF2-40B4-BE49-F238E27FC236}">
                <a16:creationId xmlns:a16="http://schemas.microsoft.com/office/drawing/2014/main" id="{ABC723E8-8669-DCF9-5358-B3446D93A99A}"/>
              </a:ext>
            </a:extLst>
          </p:cNvPr>
          <p:cNvSpPr>
            <a:spLocks noGrp="1"/>
          </p:cNvSpPr>
          <p:nvPr>
            <p:ph type="title" hasCustomPrompt="1"/>
          </p:nvPr>
        </p:nvSpPr>
        <p:spPr/>
        <p:txBody>
          <a:bodyPr/>
          <a:lstStyle/>
          <a:p>
            <a:r>
              <a:rPr lang="en-US"/>
              <a:t>Click to edit title</a:t>
            </a:r>
          </a:p>
        </p:txBody>
      </p:sp>
    </p:spTree>
    <p:extLst>
      <p:ext uri="{BB962C8B-B14F-4D97-AF65-F5344CB8AC3E}">
        <p14:creationId xmlns:p14="http://schemas.microsoft.com/office/powerpoint/2010/main" val="9754439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Full_Bleed_Top_Im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42F0238-66BE-083C-C773-629AD18C76EA}"/>
              </a:ext>
            </a:extLst>
          </p:cNvPr>
          <p:cNvPicPr>
            <a:picLocks noChangeAspect="1"/>
          </p:cNvPicPr>
          <p:nvPr userDrawn="1"/>
        </p:nvPicPr>
        <p:blipFill>
          <a:blip r:embed="rId2"/>
          <a:srcRect t="42934" b="42934"/>
          <a:stretch/>
        </p:blipFill>
        <p:spPr>
          <a:xfrm>
            <a:off x="0" y="0"/>
            <a:ext cx="12192000" cy="969206"/>
          </a:xfrm>
          <a:custGeom>
            <a:avLst/>
            <a:gdLst>
              <a:gd name="connsiteX0" fmla="*/ 0 w 12192000"/>
              <a:gd name="connsiteY0" fmla="*/ 0 h 969206"/>
              <a:gd name="connsiteX1" fmla="*/ 12192000 w 12192000"/>
              <a:gd name="connsiteY1" fmla="*/ 0 h 969206"/>
              <a:gd name="connsiteX2" fmla="*/ 12192000 w 12192000"/>
              <a:gd name="connsiteY2" fmla="*/ 969206 h 969206"/>
              <a:gd name="connsiteX3" fmla="*/ 0 w 12192000"/>
              <a:gd name="connsiteY3" fmla="*/ 969206 h 969206"/>
            </a:gdLst>
            <a:ahLst/>
            <a:cxnLst>
              <a:cxn ang="0">
                <a:pos x="connsiteX0" y="connsiteY0"/>
              </a:cxn>
              <a:cxn ang="0">
                <a:pos x="connsiteX1" y="connsiteY1"/>
              </a:cxn>
              <a:cxn ang="0">
                <a:pos x="connsiteX2" y="connsiteY2"/>
              </a:cxn>
              <a:cxn ang="0">
                <a:pos x="connsiteX3" y="connsiteY3"/>
              </a:cxn>
            </a:cxnLst>
            <a:rect l="l" t="t" r="r" b="b"/>
            <a:pathLst>
              <a:path w="12192000" h="969206">
                <a:moveTo>
                  <a:pt x="0" y="0"/>
                </a:moveTo>
                <a:lnTo>
                  <a:pt x="12192000" y="0"/>
                </a:lnTo>
                <a:lnTo>
                  <a:pt x="12192000" y="969206"/>
                </a:lnTo>
                <a:lnTo>
                  <a:pt x="0" y="969206"/>
                </a:lnTo>
                <a:close/>
              </a:path>
            </a:pathLst>
          </a:custGeom>
        </p:spPr>
      </p:pic>
      <p:sp>
        <p:nvSpPr>
          <p:cNvPr id="5" name="Slide Number Placeholder 4">
            <a:extLst>
              <a:ext uri="{FF2B5EF4-FFF2-40B4-BE49-F238E27FC236}">
                <a16:creationId xmlns:a16="http://schemas.microsoft.com/office/drawing/2014/main" id="{B426A676-6846-EA65-EDE5-824567022740}"/>
              </a:ext>
            </a:extLst>
          </p:cNvPr>
          <p:cNvSpPr>
            <a:spLocks noGrp="1"/>
          </p:cNvSpPr>
          <p:nvPr>
            <p:ph type="sldNum" sz="quarter" idx="14"/>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3" name="Footer Placeholder 1">
            <a:extLst>
              <a:ext uri="{FF2B5EF4-FFF2-40B4-BE49-F238E27FC236}">
                <a16:creationId xmlns:a16="http://schemas.microsoft.com/office/drawing/2014/main" id="{A4118093-7D3C-9764-D242-3FF6E0731EF9}"/>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2" name="Title 1">
            <a:extLst>
              <a:ext uri="{FF2B5EF4-FFF2-40B4-BE49-F238E27FC236}">
                <a16:creationId xmlns:a16="http://schemas.microsoft.com/office/drawing/2014/main" id="{19387D4D-AFD5-FDD9-CDD6-3216178B5BF6}"/>
              </a:ext>
            </a:extLst>
          </p:cNvPr>
          <p:cNvSpPr>
            <a:spLocks noGrp="1"/>
          </p:cNvSpPr>
          <p:nvPr>
            <p:ph type="title" hasCustomPrompt="1"/>
          </p:nvPr>
        </p:nvSpPr>
        <p:spPr>
          <a:xfrm>
            <a:off x="588263" y="207604"/>
            <a:ext cx="11018520" cy="553998"/>
          </a:xfrm>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307041884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rgbClr val="32414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ED121-9015-447A-BD23-A26434E9E81B}"/>
              </a:ext>
            </a:extLst>
          </p:cNvPr>
          <p:cNvSpPr>
            <a:spLocks noGrp="1"/>
          </p:cNvSpPr>
          <p:nvPr>
            <p:ph type="title"/>
          </p:nvPr>
        </p:nvSpPr>
        <p:spPr>
          <a:xfrm>
            <a:off x="839788" y="365125"/>
            <a:ext cx="10515600" cy="1030043"/>
          </a:xfrm>
        </p:spPr>
        <p:txBody>
          <a:bodyPr/>
          <a:lstStyle>
            <a:lvl1pPr>
              <a:defRPr>
                <a:solidFill>
                  <a:srgbClr val="65B1FC"/>
                </a:solidFill>
              </a:defRPr>
            </a:lvl1pPr>
          </a:lstStyle>
          <a:p>
            <a:r>
              <a:rPr lang="en-US"/>
              <a:t>Click to edit Master title style</a:t>
            </a:r>
          </a:p>
        </p:txBody>
      </p:sp>
      <p:sp>
        <p:nvSpPr>
          <p:cNvPr id="3" name="Text Placeholder 2">
            <a:extLst>
              <a:ext uri="{FF2B5EF4-FFF2-40B4-BE49-F238E27FC236}">
                <a16:creationId xmlns:a16="http://schemas.microsoft.com/office/drawing/2014/main" id="{2E28B377-9DF4-4D81-B90C-EDC75C5399A7}"/>
              </a:ext>
            </a:extLst>
          </p:cNvPr>
          <p:cNvSpPr>
            <a:spLocks noGrp="1"/>
          </p:cNvSpPr>
          <p:nvPr>
            <p:ph type="body" idx="1"/>
          </p:nvPr>
        </p:nvSpPr>
        <p:spPr>
          <a:xfrm>
            <a:off x="838200" y="1456540"/>
            <a:ext cx="5157787"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27423A1-1CC8-47F2-A923-8D6C8C1373BD}"/>
              </a:ext>
            </a:extLst>
          </p:cNvPr>
          <p:cNvSpPr>
            <a:spLocks noGrp="1"/>
          </p:cNvSpPr>
          <p:nvPr>
            <p:ph sz="half" idx="2"/>
          </p:nvPr>
        </p:nvSpPr>
        <p:spPr>
          <a:xfrm>
            <a:off x="788018" y="2280452"/>
            <a:ext cx="5232033" cy="356689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2B12BD-B677-4067-B39E-D346B7D0629C}"/>
              </a:ext>
            </a:extLst>
          </p:cNvPr>
          <p:cNvSpPr>
            <a:spLocks noGrp="1"/>
          </p:cNvSpPr>
          <p:nvPr>
            <p:ph type="body" sz="quarter" idx="3"/>
          </p:nvPr>
        </p:nvSpPr>
        <p:spPr>
          <a:xfrm>
            <a:off x="6170612" y="1456540"/>
            <a:ext cx="5183188"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769166E-FFC9-4082-A169-13F572B39BA5}"/>
              </a:ext>
            </a:extLst>
          </p:cNvPr>
          <p:cNvSpPr>
            <a:spLocks noGrp="1"/>
          </p:cNvSpPr>
          <p:nvPr>
            <p:ph sz="quarter" idx="4"/>
          </p:nvPr>
        </p:nvSpPr>
        <p:spPr>
          <a:xfrm>
            <a:off x="6120064" y="2280452"/>
            <a:ext cx="5257800" cy="356689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6714487"/>
      </p:ext>
    </p:extLst>
  </p:cSld>
  <p:clrMapOvr>
    <a:overrideClrMapping bg1="lt1" tx1="dk1" bg2="lt2" tx2="dk2" accent1="accent1" accent2="accent2" accent3="accent3" accent4="accent4" accent5="accent5" accent6="accent6" hlink="hlink" folHlink="folHlink"/>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ull_Bleed_Top_Image_White">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26A676-6846-EA65-EDE5-824567022740}"/>
              </a:ext>
            </a:extLst>
          </p:cNvPr>
          <p:cNvSpPr>
            <a:spLocks noGrp="1"/>
          </p:cNvSpPr>
          <p:nvPr>
            <p:ph type="sldNum" sz="quarter" idx="14"/>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3" name="Footer Placeholder 1">
            <a:extLst>
              <a:ext uri="{FF2B5EF4-FFF2-40B4-BE49-F238E27FC236}">
                <a16:creationId xmlns:a16="http://schemas.microsoft.com/office/drawing/2014/main" id="{A4118093-7D3C-9764-D242-3FF6E0731EF9}"/>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2" name="Title 1">
            <a:extLst>
              <a:ext uri="{FF2B5EF4-FFF2-40B4-BE49-F238E27FC236}">
                <a16:creationId xmlns:a16="http://schemas.microsoft.com/office/drawing/2014/main" id="{29E3C978-731D-7115-6445-0D3C9DA30B08}"/>
              </a:ext>
            </a:extLst>
          </p:cNvPr>
          <p:cNvSpPr>
            <a:spLocks noGrp="1"/>
          </p:cNvSpPr>
          <p:nvPr>
            <p:ph type="title" hasCustomPrompt="1"/>
          </p:nvPr>
        </p:nvSpPr>
        <p:spPr/>
        <p:txBody>
          <a:bodyPr/>
          <a:lstStyle/>
          <a:p>
            <a:r>
              <a:rPr lang="en-US"/>
              <a:t>Click to edit title</a:t>
            </a:r>
          </a:p>
        </p:txBody>
      </p:sp>
    </p:spTree>
    <p:extLst>
      <p:ext uri="{BB962C8B-B14F-4D97-AF65-F5344CB8AC3E}">
        <p14:creationId xmlns:p14="http://schemas.microsoft.com/office/powerpoint/2010/main" val="16379276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op_Banner_Imag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13FEF3-9D00-09CB-83F7-C9D5B17669C5}"/>
              </a:ext>
            </a:extLst>
          </p:cNvPr>
          <p:cNvPicPr>
            <a:picLocks noChangeAspect="1"/>
          </p:cNvPicPr>
          <p:nvPr userDrawn="1"/>
        </p:nvPicPr>
        <p:blipFill>
          <a:blip r:embed="rId2"/>
          <a:srcRect t="42934" b="42934"/>
          <a:stretch/>
        </p:blipFill>
        <p:spPr>
          <a:xfrm>
            <a:off x="0" y="0"/>
            <a:ext cx="12192000" cy="969206"/>
          </a:xfrm>
          <a:custGeom>
            <a:avLst/>
            <a:gdLst>
              <a:gd name="connsiteX0" fmla="*/ 0 w 12192000"/>
              <a:gd name="connsiteY0" fmla="*/ 0 h 969206"/>
              <a:gd name="connsiteX1" fmla="*/ 12192000 w 12192000"/>
              <a:gd name="connsiteY1" fmla="*/ 0 h 969206"/>
              <a:gd name="connsiteX2" fmla="*/ 12192000 w 12192000"/>
              <a:gd name="connsiteY2" fmla="*/ 969206 h 969206"/>
              <a:gd name="connsiteX3" fmla="*/ 0 w 12192000"/>
              <a:gd name="connsiteY3" fmla="*/ 969206 h 969206"/>
            </a:gdLst>
            <a:ahLst/>
            <a:cxnLst>
              <a:cxn ang="0">
                <a:pos x="connsiteX0" y="connsiteY0"/>
              </a:cxn>
              <a:cxn ang="0">
                <a:pos x="connsiteX1" y="connsiteY1"/>
              </a:cxn>
              <a:cxn ang="0">
                <a:pos x="connsiteX2" y="connsiteY2"/>
              </a:cxn>
              <a:cxn ang="0">
                <a:pos x="connsiteX3" y="connsiteY3"/>
              </a:cxn>
            </a:cxnLst>
            <a:rect l="l" t="t" r="r" b="b"/>
            <a:pathLst>
              <a:path w="12192000" h="969206">
                <a:moveTo>
                  <a:pt x="0" y="0"/>
                </a:moveTo>
                <a:lnTo>
                  <a:pt x="12192000" y="0"/>
                </a:lnTo>
                <a:lnTo>
                  <a:pt x="12192000" y="969206"/>
                </a:lnTo>
                <a:lnTo>
                  <a:pt x="0" y="969206"/>
                </a:lnTo>
                <a:close/>
              </a:path>
            </a:pathLst>
          </a:custGeom>
        </p:spPr>
      </p:pic>
      <p:sp>
        <p:nvSpPr>
          <p:cNvPr id="3" name="Slide Number Placeholder 2">
            <a:extLst>
              <a:ext uri="{FF2B5EF4-FFF2-40B4-BE49-F238E27FC236}">
                <a16:creationId xmlns:a16="http://schemas.microsoft.com/office/drawing/2014/main" id="{F025B98F-75D1-1C12-C38F-3ABA1B9F3F9A}"/>
              </a:ext>
            </a:extLst>
          </p:cNvPr>
          <p:cNvSpPr>
            <a:spLocks noGrp="1"/>
          </p:cNvSpPr>
          <p:nvPr>
            <p:ph type="sldNum" sz="quarter" idx="18"/>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5" name="Footer Placeholder 1">
            <a:extLst>
              <a:ext uri="{FF2B5EF4-FFF2-40B4-BE49-F238E27FC236}">
                <a16:creationId xmlns:a16="http://schemas.microsoft.com/office/drawing/2014/main" id="{F5BFD52B-9607-56D9-DA0D-CB98F20BCE7E}"/>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6" name="Text Placeholder 5">
            <a:extLst>
              <a:ext uri="{FF2B5EF4-FFF2-40B4-BE49-F238E27FC236}">
                <a16:creationId xmlns:a16="http://schemas.microsoft.com/office/drawing/2014/main" id="{A7FA188C-F10F-4C83-174D-EFBD25844B6B}"/>
              </a:ext>
            </a:extLst>
          </p:cNvPr>
          <p:cNvSpPr>
            <a:spLocks noGrp="1"/>
          </p:cNvSpPr>
          <p:nvPr>
            <p:ph type="body" sz="quarter" idx="19" hasCustomPrompt="1"/>
          </p:nvPr>
        </p:nvSpPr>
        <p:spPr>
          <a:xfrm>
            <a:off x="563497" y="1202079"/>
            <a:ext cx="11045889"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7" name="Title 1">
            <a:extLst>
              <a:ext uri="{FF2B5EF4-FFF2-40B4-BE49-F238E27FC236}">
                <a16:creationId xmlns:a16="http://schemas.microsoft.com/office/drawing/2014/main" id="{6F8325BA-0552-6853-74A2-89FF5BA04BE3}"/>
              </a:ext>
            </a:extLst>
          </p:cNvPr>
          <p:cNvSpPr>
            <a:spLocks noGrp="1"/>
          </p:cNvSpPr>
          <p:nvPr>
            <p:ph type="title" hasCustomPrompt="1"/>
          </p:nvPr>
        </p:nvSpPr>
        <p:spPr>
          <a:xfrm>
            <a:off x="588263" y="207604"/>
            <a:ext cx="11018520" cy="553998"/>
          </a:xfrm>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268455199"/>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op_Banner_Gradient_Whit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025B98F-75D1-1C12-C38F-3ABA1B9F3F9A}"/>
              </a:ext>
            </a:extLst>
          </p:cNvPr>
          <p:cNvSpPr>
            <a:spLocks noGrp="1"/>
          </p:cNvSpPr>
          <p:nvPr>
            <p:ph type="sldNum" sz="quarter" idx="18"/>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5" name="Footer Placeholder 1">
            <a:extLst>
              <a:ext uri="{FF2B5EF4-FFF2-40B4-BE49-F238E27FC236}">
                <a16:creationId xmlns:a16="http://schemas.microsoft.com/office/drawing/2014/main" id="{7A193465-ADC4-F3FA-006A-4DFCD348545F}"/>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7" name="Text Placeholder 5">
            <a:extLst>
              <a:ext uri="{FF2B5EF4-FFF2-40B4-BE49-F238E27FC236}">
                <a16:creationId xmlns:a16="http://schemas.microsoft.com/office/drawing/2014/main" id="{B2C63DBF-7857-E2D4-17D8-21F62B2028C8}"/>
              </a:ext>
            </a:extLst>
          </p:cNvPr>
          <p:cNvSpPr>
            <a:spLocks noGrp="1"/>
          </p:cNvSpPr>
          <p:nvPr>
            <p:ph type="body" sz="quarter" idx="19" hasCustomPrompt="1"/>
          </p:nvPr>
        </p:nvSpPr>
        <p:spPr>
          <a:xfrm>
            <a:off x="563497" y="1202079"/>
            <a:ext cx="11045889"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2" name="Title 1">
            <a:extLst>
              <a:ext uri="{FF2B5EF4-FFF2-40B4-BE49-F238E27FC236}">
                <a16:creationId xmlns:a16="http://schemas.microsoft.com/office/drawing/2014/main" id="{B9B1C8C5-9B31-7239-4998-7951E2C51966}"/>
              </a:ext>
            </a:extLst>
          </p:cNvPr>
          <p:cNvSpPr>
            <a:spLocks noGrp="1"/>
          </p:cNvSpPr>
          <p:nvPr>
            <p:ph type="title" hasCustomPrompt="1"/>
          </p:nvPr>
        </p:nvSpPr>
        <p:spPr/>
        <p:txBody>
          <a:bodyPr/>
          <a:lstStyle/>
          <a:p>
            <a:r>
              <a:rPr lang="en-US"/>
              <a:t>Click to edit title</a:t>
            </a:r>
          </a:p>
        </p:txBody>
      </p:sp>
    </p:spTree>
    <p:extLst>
      <p:ext uri="{BB962C8B-B14F-4D97-AF65-F5344CB8AC3E}">
        <p14:creationId xmlns:p14="http://schemas.microsoft.com/office/powerpoint/2010/main" val="3443955721"/>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anner_NoTert_Imag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2083433-DB48-D7DE-FE41-4E10F3FFD5B4}"/>
              </a:ext>
            </a:extLst>
          </p:cNvPr>
          <p:cNvPicPr>
            <a:picLocks noChangeAspect="1"/>
          </p:cNvPicPr>
          <p:nvPr userDrawn="1"/>
        </p:nvPicPr>
        <p:blipFill>
          <a:blip r:embed="rId2"/>
          <a:srcRect t="42934" b="42934"/>
          <a:stretch/>
        </p:blipFill>
        <p:spPr>
          <a:xfrm>
            <a:off x="0" y="0"/>
            <a:ext cx="12192000" cy="969206"/>
          </a:xfrm>
          <a:custGeom>
            <a:avLst/>
            <a:gdLst>
              <a:gd name="connsiteX0" fmla="*/ 0 w 12192000"/>
              <a:gd name="connsiteY0" fmla="*/ 0 h 969206"/>
              <a:gd name="connsiteX1" fmla="*/ 12192000 w 12192000"/>
              <a:gd name="connsiteY1" fmla="*/ 0 h 969206"/>
              <a:gd name="connsiteX2" fmla="*/ 12192000 w 12192000"/>
              <a:gd name="connsiteY2" fmla="*/ 969206 h 969206"/>
              <a:gd name="connsiteX3" fmla="*/ 0 w 12192000"/>
              <a:gd name="connsiteY3" fmla="*/ 969206 h 969206"/>
            </a:gdLst>
            <a:ahLst/>
            <a:cxnLst>
              <a:cxn ang="0">
                <a:pos x="connsiteX0" y="connsiteY0"/>
              </a:cxn>
              <a:cxn ang="0">
                <a:pos x="connsiteX1" y="connsiteY1"/>
              </a:cxn>
              <a:cxn ang="0">
                <a:pos x="connsiteX2" y="connsiteY2"/>
              </a:cxn>
              <a:cxn ang="0">
                <a:pos x="connsiteX3" y="connsiteY3"/>
              </a:cxn>
            </a:cxnLst>
            <a:rect l="l" t="t" r="r" b="b"/>
            <a:pathLst>
              <a:path w="12192000" h="969206">
                <a:moveTo>
                  <a:pt x="0" y="0"/>
                </a:moveTo>
                <a:lnTo>
                  <a:pt x="12192000" y="0"/>
                </a:lnTo>
                <a:lnTo>
                  <a:pt x="12192000" y="969206"/>
                </a:lnTo>
                <a:lnTo>
                  <a:pt x="0" y="969206"/>
                </a:lnTo>
                <a:close/>
              </a:path>
            </a:pathLst>
          </a:custGeom>
        </p:spPr>
      </p:pic>
      <p:sp>
        <p:nvSpPr>
          <p:cNvPr id="3" name="Slide Number Placeholder 2">
            <a:extLst>
              <a:ext uri="{FF2B5EF4-FFF2-40B4-BE49-F238E27FC236}">
                <a16:creationId xmlns:a16="http://schemas.microsoft.com/office/drawing/2014/main" id="{F025B98F-75D1-1C12-C38F-3ABA1B9F3F9A}"/>
              </a:ext>
            </a:extLst>
          </p:cNvPr>
          <p:cNvSpPr>
            <a:spLocks noGrp="1"/>
          </p:cNvSpPr>
          <p:nvPr>
            <p:ph type="sldNum" sz="quarter" idx="18"/>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5" name="Footer Placeholder 1">
            <a:extLst>
              <a:ext uri="{FF2B5EF4-FFF2-40B4-BE49-F238E27FC236}">
                <a16:creationId xmlns:a16="http://schemas.microsoft.com/office/drawing/2014/main" id="{4A3220C7-FAAE-6B2B-D410-9A2035A93902}"/>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7" name="Text Placeholder 5">
            <a:extLst>
              <a:ext uri="{FF2B5EF4-FFF2-40B4-BE49-F238E27FC236}">
                <a16:creationId xmlns:a16="http://schemas.microsoft.com/office/drawing/2014/main" id="{FCDC949A-52F6-E28B-998F-E86F0A83F0F2}"/>
              </a:ext>
            </a:extLst>
          </p:cNvPr>
          <p:cNvSpPr>
            <a:spLocks noGrp="1"/>
          </p:cNvSpPr>
          <p:nvPr>
            <p:ph type="body" sz="quarter" idx="19" hasCustomPrompt="1"/>
          </p:nvPr>
        </p:nvSpPr>
        <p:spPr>
          <a:xfrm>
            <a:off x="563497" y="1202078"/>
            <a:ext cx="11045889"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2" name="Title 1">
            <a:extLst>
              <a:ext uri="{FF2B5EF4-FFF2-40B4-BE49-F238E27FC236}">
                <a16:creationId xmlns:a16="http://schemas.microsoft.com/office/drawing/2014/main" id="{695A145D-7F5F-0EC9-AD3E-7C467FAE179C}"/>
              </a:ext>
            </a:extLst>
          </p:cNvPr>
          <p:cNvSpPr>
            <a:spLocks noGrp="1"/>
          </p:cNvSpPr>
          <p:nvPr>
            <p:ph type="title" hasCustomPrompt="1"/>
          </p:nvPr>
        </p:nvSpPr>
        <p:spPr>
          <a:xfrm>
            <a:off x="588263" y="207604"/>
            <a:ext cx="11018520" cy="553998"/>
          </a:xfrm>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1021766185"/>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op_Banner_NoTert_Whit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025B98F-75D1-1C12-C38F-3ABA1B9F3F9A}"/>
              </a:ext>
            </a:extLst>
          </p:cNvPr>
          <p:cNvSpPr>
            <a:spLocks noGrp="1"/>
          </p:cNvSpPr>
          <p:nvPr>
            <p:ph type="sldNum" sz="quarter" idx="18"/>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4" name="Footer Placeholder 1">
            <a:extLst>
              <a:ext uri="{FF2B5EF4-FFF2-40B4-BE49-F238E27FC236}">
                <a16:creationId xmlns:a16="http://schemas.microsoft.com/office/drawing/2014/main" id="{1755EFB9-9C51-91C0-FEAF-31297B8B2C68}"/>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8" name="Text Placeholder 5">
            <a:extLst>
              <a:ext uri="{FF2B5EF4-FFF2-40B4-BE49-F238E27FC236}">
                <a16:creationId xmlns:a16="http://schemas.microsoft.com/office/drawing/2014/main" id="{3222C640-394F-EE5B-0FA9-E5491939EF08}"/>
              </a:ext>
            </a:extLst>
          </p:cNvPr>
          <p:cNvSpPr>
            <a:spLocks noGrp="1"/>
          </p:cNvSpPr>
          <p:nvPr>
            <p:ph type="body" sz="quarter" idx="19" hasCustomPrompt="1"/>
          </p:nvPr>
        </p:nvSpPr>
        <p:spPr>
          <a:xfrm>
            <a:off x="563497" y="1202078"/>
            <a:ext cx="11045889"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5" name="Title 4">
            <a:extLst>
              <a:ext uri="{FF2B5EF4-FFF2-40B4-BE49-F238E27FC236}">
                <a16:creationId xmlns:a16="http://schemas.microsoft.com/office/drawing/2014/main" id="{8E7DF47B-4F52-B453-B6C1-DC07FAAF37E7}"/>
              </a:ext>
            </a:extLst>
          </p:cNvPr>
          <p:cNvSpPr>
            <a:spLocks noGrp="1"/>
          </p:cNvSpPr>
          <p:nvPr>
            <p:ph type="title" hasCustomPrompt="1"/>
          </p:nvPr>
        </p:nvSpPr>
        <p:spPr/>
        <p:txBody>
          <a:bodyPr/>
          <a:lstStyle/>
          <a:p>
            <a:r>
              <a:rPr lang="en-US"/>
              <a:t>Click to edit title</a:t>
            </a:r>
          </a:p>
        </p:txBody>
      </p:sp>
    </p:spTree>
    <p:extLst>
      <p:ext uri="{BB962C8B-B14F-4D97-AF65-F5344CB8AC3E}">
        <p14:creationId xmlns:p14="http://schemas.microsoft.com/office/powerpoint/2010/main" val="2312062138"/>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op_Banner_Duo_Imag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0549516-F004-2727-EC34-C35A66E0BF53}"/>
              </a:ext>
            </a:extLst>
          </p:cNvPr>
          <p:cNvPicPr>
            <a:picLocks noChangeAspect="1"/>
          </p:cNvPicPr>
          <p:nvPr userDrawn="1"/>
        </p:nvPicPr>
        <p:blipFill>
          <a:blip r:embed="rId2"/>
          <a:srcRect t="42934" b="42934"/>
          <a:stretch/>
        </p:blipFill>
        <p:spPr>
          <a:xfrm>
            <a:off x="0" y="0"/>
            <a:ext cx="12192000" cy="969206"/>
          </a:xfrm>
          <a:custGeom>
            <a:avLst/>
            <a:gdLst>
              <a:gd name="connsiteX0" fmla="*/ 0 w 12192000"/>
              <a:gd name="connsiteY0" fmla="*/ 0 h 969206"/>
              <a:gd name="connsiteX1" fmla="*/ 12192000 w 12192000"/>
              <a:gd name="connsiteY1" fmla="*/ 0 h 969206"/>
              <a:gd name="connsiteX2" fmla="*/ 12192000 w 12192000"/>
              <a:gd name="connsiteY2" fmla="*/ 969206 h 969206"/>
              <a:gd name="connsiteX3" fmla="*/ 0 w 12192000"/>
              <a:gd name="connsiteY3" fmla="*/ 969206 h 969206"/>
            </a:gdLst>
            <a:ahLst/>
            <a:cxnLst>
              <a:cxn ang="0">
                <a:pos x="connsiteX0" y="connsiteY0"/>
              </a:cxn>
              <a:cxn ang="0">
                <a:pos x="connsiteX1" y="connsiteY1"/>
              </a:cxn>
              <a:cxn ang="0">
                <a:pos x="connsiteX2" y="connsiteY2"/>
              </a:cxn>
              <a:cxn ang="0">
                <a:pos x="connsiteX3" y="connsiteY3"/>
              </a:cxn>
            </a:cxnLst>
            <a:rect l="l" t="t" r="r" b="b"/>
            <a:pathLst>
              <a:path w="12192000" h="969206">
                <a:moveTo>
                  <a:pt x="0" y="0"/>
                </a:moveTo>
                <a:lnTo>
                  <a:pt x="12192000" y="0"/>
                </a:lnTo>
                <a:lnTo>
                  <a:pt x="12192000" y="969206"/>
                </a:lnTo>
                <a:lnTo>
                  <a:pt x="0" y="969206"/>
                </a:lnTo>
                <a:close/>
              </a:path>
            </a:pathLst>
          </a:custGeom>
        </p:spPr>
      </p:pic>
      <p:sp>
        <p:nvSpPr>
          <p:cNvPr id="3" name="Slide Number Placeholder 2">
            <a:extLst>
              <a:ext uri="{FF2B5EF4-FFF2-40B4-BE49-F238E27FC236}">
                <a16:creationId xmlns:a16="http://schemas.microsoft.com/office/drawing/2014/main" id="{F025B98F-75D1-1C12-C38F-3ABA1B9F3F9A}"/>
              </a:ext>
            </a:extLst>
          </p:cNvPr>
          <p:cNvSpPr>
            <a:spLocks noGrp="1"/>
          </p:cNvSpPr>
          <p:nvPr>
            <p:ph type="sldNum" sz="quarter" idx="18"/>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5" name="Footer Placeholder 1">
            <a:extLst>
              <a:ext uri="{FF2B5EF4-FFF2-40B4-BE49-F238E27FC236}">
                <a16:creationId xmlns:a16="http://schemas.microsoft.com/office/drawing/2014/main" id="{B33B71F4-3755-658C-6CEC-DC7462957F30}"/>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9" name="Text Placeholder 5">
            <a:extLst>
              <a:ext uri="{FF2B5EF4-FFF2-40B4-BE49-F238E27FC236}">
                <a16:creationId xmlns:a16="http://schemas.microsoft.com/office/drawing/2014/main" id="{7E846141-30BB-6349-5A75-A40F1CF3784B}"/>
              </a:ext>
            </a:extLst>
          </p:cNvPr>
          <p:cNvSpPr>
            <a:spLocks noGrp="1"/>
          </p:cNvSpPr>
          <p:nvPr>
            <p:ph type="body" sz="quarter" idx="22" hasCustomPrompt="1"/>
          </p:nvPr>
        </p:nvSpPr>
        <p:spPr>
          <a:xfrm>
            <a:off x="563496" y="2802002"/>
            <a:ext cx="5409041" cy="215444"/>
          </a:xfrm>
        </p:spPr>
        <p:txBody>
          <a:bodyPr/>
          <a:lstStyle>
            <a:lvl1pPr marL="0" indent="0">
              <a:buNone/>
              <a:defRPr sz="14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1" name="Text Placeholder 5">
            <a:extLst>
              <a:ext uri="{FF2B5EF4-FFF2-40B4-BE49-F238E27FC236}">
                <a16:creationId xmlns:a16="http://schemas.microsoft.com/office/drawing/2014/main" id="{DCD6F48B-8B04-FC6C-17D2-83AB12D8FB0A}"/>
              </a:ext>
            </a:extLst>
          </p:cNvPr>
          <p:cNvSpPr>
            <a:spLocks noGrp="1"/>
          </p:cNvSpPr>
          <p:nvPr>
            <p:ph type="body" sz="quarter" idx="24" hasCustomPrompt="1"/>
          </p:nvPr>
        </p:nvSpPr>
        <p:spPr>
          <a:xfrm>
            <a:off x="6200345" y="2802002"/>
            <a:ext cx="5409041" cy="215444"/>
          </a:xfrm>
        </p:spPr>
        <p:txBody>
          <a:bodyPr/>
          <a:lstStyle>
            <a:lvl1pPr marL="0" indent="0">
              <a:buNone/>
              <a:defRPr sz="14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7" name="Text Placeholder 5">
            <a:extLst>
              <a:ext uri="{FF2B5EF4-FFF2-40B4-BE49-F238E27FC236}">
                <a16:creationId xmlns:a16="http://schemas.microsoft.com/office/drawing/2014/main" id="{E73D55EC-7397-9898-8902-190FE45B80D3}"/>
              </a:ext>
            </a:extLst>
          </p:cNvPr>
          <p:cNvSpPr>
            <a:spLocks noGrp="1"/>
          </p:cNvSpPr>
          <p:nvPr>
            <p:ph type="body" sz="quarter" idx="25" hasCustomPrompt="1"/>
          </p:nvPr>
        </p:nvSpPr>
        <p:spPr>
          <a:xfrm>
            <a:off x="563497" y="1202079"/>
            <a:ext cx="5409041"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8" name="Text Placeholder 5">
            <a:extLst>
              <a:ext uri="{FF2B5EF4-FFF2-40B4-BE49-F238E27FC236}">
                <a16:creationId xmlns:a16="http://schemas.microsoft.com/office/drawing/2014/main" id="{D69110B9-2855-AB2E-202A-3E44521C9AF2}"/>
              </a:ext>
            </a:extLst>
          </p:cNvPr>
          <p:cNvSpPr>
            <a:spLocks noGrp="1"/>
          </p:cNvSpPr>
          <p:nvPr>
            <p:ph type="body" sz="quarter" idx="26" hasCustomPrompt="1"/>
          </p:nvPr>
        </p:nvSpPr>
        <p:spPr>
          <a:xfrm>
            <a:off x="6200346" y="1202079"/>
            <a:ext cx="5409041"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4" name="Title 1">
            <a:extLst>
              <a:ext uri="{FF2B5EF4-FFF2-40B4-BE49-F238E27FC236}">
                <a16:creationId xmlns:a16="http://schemas.microsoft.com/office/drawing/2014/main" id="{5E6ABAB8-9C60-6920-D4BF-4B009650061A}"/>
              </a:ext>
            </a:extLst>
          </p:cNvPr>
          <p:cNvSpPr>
            <a:spLocks noGrp="1"/>
          </p:cNvSpPr>
          <p:nvPr>
            <p:ph type="title" hasCustomPrompt="1"/>
          </p:nvPr>
        </p:nvSpPr>
        <p:spPr>
          <a:xfrm>
            <a:off x="588263" y="207604"/>
            <a:ext cx="11018520" cy="553998"/>
          </a:xfrm>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3291596515"/>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op_Banner_Duo_Whit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025B98F-75D1-1C12-C38F-3ABA1B9F3F9A}"/>
              </a:ext>
            </a:extLst>
          </p:cNvPr>
          <p:cNvSpPr>
            <a:spLocks noGrp="1"/>
          </p:cNvSpPr>
          <p:nvPr>
            <p:ph type="sldNum" sz="quarter" idx="18"/>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5" name="Footer Placeholder 1">
            <a:extLst>
              <a:ext uri="{FF2B5EF4-FFF2-40B4-BE49-F238E27FC236}">
                <a16:creationId xmlns:a16="http://schemas.microsoft.com/office/drawing/2014/main" id="{239791FC-9174-3E4E-7EE6-1E573BD5946F}"/>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4" name="Text Placeholder 5">
            <a:extLst>
              <a:ext uri="{FF2B5EF4-FFF2-40B4-BE49-F238E27FC236}">
                <a16:creationId xmlns:a16="http://schemas.microsoft.com/office/drawing/2014/main" id="{7BBA6E7A-09A3-636C-7952-259F971D2D85}"/>
              </a:ext>
            </a:extLst>
          </p:cNvPr>
          <p:cNvSpPr>
            <a:spLocks noGrp="1"/>
          </p:cNvSpPr>
          <p:nvPr>
            <p:ph type="body" sz="quarter" idx="22" hasCustomPrompt="1"/>
          </p:nvPr>
        </p:nvSpPr>
        <p:spPr>
          <a:xfrm>
            <a:off x="563496" y="2802002"/>
            <a:ext cx="5409041" cy="215444"/>
          </a:xfrm>
        </p:spPr>
        <p:txBody>
          <a:bodyPr/>
          <a:lstStyle>
            <a:lvl1pPr marL="0" indent="0">
              <a:buNone/>
              <a:defRPr sz="14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7" name="Text Placeholder 5">
            <a:extLst>
              <a:ext uri="{FF2B5EF4-FFF2-40B4-BE49-F238E27FC236}">
                <a16:creationId xmlns:a16="http://schemas.microsoft.com/office/drawing/2014/main" id="{AAD0D9E7-D9E6-B4CC-3D59-89640FBA5BE4}"/>
              </a:ext>
            </a:extLst>
          </p:cNvPr>
          <p:cNvSpPr>
            <a:spLocks noGrp="1"/>
          </p:cNvSpPr>
          <p:nvPr>
            <p:ph type="body" sz="quarter" idx="24" hasCustomPrompt="1"/>
          </p:nvPr>
        </p:nvSpPr>
        <p:spPr>
          <a:xfrm>
            <a:off x="6200345" y="2802002"/>
            <a:ext cx="5409041" cy="215444"/>
          </a:xfrm>
        </p:spPr>
        <p:txBody>
          <a:bodyPr/>
          <a:lstStyle>
            <a:lvl1pPr marL="0" indent="0">
              <a:buNone/>
              <a:defRPr sz="14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8" name="Text Placeholder 5">
            <a:extLst>
              <a:ext uri="{FF2B5EF4-FFF2-40B4-BE49-F238E27FC236}">
                <a16:creationId xmlns:a16="http://schemas.microsoft.com/office/drawing/2014/main" id="{B0F3D90D-3692-4FDA-B1F3-00512EC9E6C5}"/>
              </a:ext>
            </a:extLst>
          </p:cNvPr>
          <p:cNvSpPr>
            <a:spLocks noGrp="1"/>
          </p:cNvSpPr>
          <p:nvPr>
            <p:ph type="body" sz="quarter" idx="25" hasCustomPrompt="1"/>
          </p:nvPr>
        </p:nvSpPr>
        <p:spPr>
          <a:xfrm>
            <a:off x="563497" y="1202079"/>
            <a:ext cx="5409041"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9" name="Text Placeholder 5">
            <a:extLst>
              <a:ext uri="{FF2B5EF4-FFF2-40B4-BE49-F238E27FC236}">
                <a16:creationId xmlns:a16="http://schemas.microsoft.com/office/drawing/2014/main" id="{16B1D17B-8153-7821-4438-42E0A0730526}"/>
              </a:ext>
            </a:extLst>
          </p:cNvPr>
          <p:cNvSpPr>
            <a:spLocks noGrp="1"/>
          </p:cNvSpPr>
          <p:nvPr>
            <p:ph type="body" sz="quarter" idx="26" hasCustomPrompt="1"/>
          </p:nvPr>
        </p:nvSpPr>
        <p:spPr>
          <a:xfrm>
            <a:off x="6200346" y="1202079"/>
            <a:ext cx="5409041"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0" name="Title 9">
            <a:extLst>
              <a:ext uri="{FF2B5EF4-FFF2-40B4-BE49-F238E27FC236}">
                <a16:creationId xmlns:a16="http://schemas.microsoft.com/office/drawing/2014/main" id="{61CE732A-00A1-B3C8-B148-7B3883E6C86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8281380"/>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op_Banner_Trio_Imag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8A1650-4DF4-CC38-D6DD-5BC26906D251}"/>
              </a:ext>
            </a:extLst>
          </p:cNvPr>
          <p:cNvPicPr>
            <a:picLocks noChangeAspect="1"/>
          </p:cNvPicPr>
          <p:nvPr userDrawn="1"/>
        </p:nvPicPr>
        <p:blipFill>
          <a:blip r:embed="rId2"/>
          <a:srcRect t="42934" b="42934"/>
          <a:stretch/>
        </p:blipFill>
        <p:spPr>
          <a:xfrm>
            <a:off x="0" y="0"/>
            <a:ext cx="12192000" cy="969206"/>
          </a:xfrm>
          <a:custGeom>
            <a:avLst/>
            <a:gdLst>
              <a:gd name="connsiteX0" fmla="*/ 0 w 12192000"/>
              <a:gd name="connsiteY0" fmla="*/ 0 h 969206"/>
              <a:gd name="connsiteX1" fmla="*/ 12192000 w 12192000"/>
              <a:gd name="connsiteY1" fmla="*/ 0 h 969206"/>
              <a:gd name="connsiteX2" fmla="*/ 12192000 w 12192000"/>
              <a:gd name="connsiteY2" fmla="*/ 969206 h 969206"/>
              <a:gd name="connsiteX3" fmla="*/ 0 w 12192000"/>
              <a:gd name="connsiteY3" fmla="*/ 969206 h 969206"/>
            </a:gdLst>
            <a:ahLst/>
            <a:cxnLst>
              <a:cxn ang="0">
                <a:pos x="connsiteX0" y="connsiteY0"/>
              </a:cxn>
              <a:cxn ang="0">
                <a:pos x="connsiteX1" y="connsiteY1"/>
              </a:cxn>
              <a:cxn ang="0">
                <a:pos x="connsiteX2" y="connsiteY2"/>
              </a:cxn>
              <a:cxn ang="0">
                <a:pos x="connsiteX3" y="connsiteY3"/>
              </a:cxn>
            </a:cxnLst>
            <a:rect l="l" t="t" r="r" b="b"/>
            <a:pathLst>
              <a:path w="12192000" h="969206">
                <a:moveTo>
                  <a:pt x="0" y="0"/>
                </a:moveTo>
                <a:lnTo>
                  <a:pt x="12192000" y="0"/>
                </a:lnTo>
                <a:lnTo>
                  <a:pt x="12192000" y="969206"/>
                </a:lnTo>
                <a:lnTo>
                  <a:pt x="0" y="969206"/>
                </a:lnTo>
                <a:close/>
              </a:path>
            </a:pathLst>
          </a:custGeom>
        </p:spPr>
      </p:pic>
      <p:sp>
        <p:nvSpPr>
          <p:cNvPr id="3" name="Slide Number Placeholder 2">
            <a:extLst>
              <a:ext uri="{FF2B5EF4-FFF2-40B4-BE49-F238E27FC236}">
                <a16:creationId xmlns:a16="http://schemas.microsoft.com/office/drawing/2014/main" id="{F025B98F-75D1-1C12-C38F-3ABA1B9F3F9A}"/>
              </a:ext>
            </a:extLst>
          </p:cNvPr>
          <p:cNvSpPr>
            <a:spLocks noGrp="1"/>
          </p:cNvSpPr>
          <p:nvPr>
            <p:ph type="sldNum" sz="quarter" idx="18"/>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5" name="Footer Placeholder 1">
            <a:extLst>
              <a:ext uri="{FF2B5EF4-FFF2-40B4-BE49-F238E27FC236}">
                <a16:creationId xmlns:a16="http://schemas.microsoft.com/office/drawing/2014/main" id="{6E95DBA8-54D3-2FE1-5C2E-248FA385633F}"/>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7" name="Text Placeholder 5">
            <a:extLst>
              <a:ext uri="{FF2B5EF4-FFF2-40B4-BE49-F238E27FC236}">
                <a16:creationId xmlns:a16="http://schemas.microsoft.com/office/drawing/2014/main" id="{D0206487-12A7-82BB-3C16-C6DCE28E835A}"/>
              </a:ext>
            </a:extLst>
          </p:cNvPr>
          <p:cNvSpPr>
            <a:spLocks noGrp="1"/>
          </p:cNvSpPr>
          <p:nvPr>
            <p:ph type="body" sz="quarter" idx="21" hasCustomPrompt="1"/>
          </p:nvPr>
        </p:nvSpPr>
        <p:spPr>
          <a:xfrm>
            <a:off x="563497" y="1202078"/>
            <a:ext cx="5409041"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0" name="Text Placeholder 5">
            <a:extLst>
              <a:ext uri="{FF2B5EF4-FFF2-40B4-BE49-F238E27FC236}">
                <a16:creationId xmlns:a16="http://schemas.microsoft.com/office/drawing/2014/main" id="{38322964-D51A-9A14-53A7-D714876ADFA4}"/>
              </a:ext>
            </a:extLst>
          </p:cNvPr>
          <p:cNvSpPr>
            <a:spLocks noGrp="1"/>
          </p:cNvSpPr>
          <p:nvPr>
            <p:ph type="body" sz="quarter" idx="23" hasCustomPrompt="1"/>
          </p:nvPr>
        </p:nvSpPr>
        <p:spPr>
          <a:xfrm>
            <a:off x="6200346" y="1202078"/>
            <a:ext cx="5409041"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4" name="Title 1">
            <a:extLst>
              <a:ext uri="{FF2B5EF4-FFF2-40B4-BE49-F238E27FC236}">
                <a16:creationId xmlns:a16="http://schemas.microsoft.com/office/drawing/2014/main" id="{94ECCE97-9061-D74D-C75D-6BB434396452}"/>
              </a:ext>
            </a:extLst>
          </p:cNvPr>
          <p:cNvSpPr>
            <a:spLocks noGrp="1"/>
          </p:cNvSpPr>
          <p:nvPr>
            <p:ph type="title" hasCustomPrompt="1"/>
          </p:nvPr>
        </p:nvSpPr>
        <p:spPr>
          <a:xfrm>
            <a:off x="588263" y="207604"/>
            <a:ext cx="11018520" cy="553998"/>
          </a:xfrm>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2946182468"/>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op_Banner_Trio_Whit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025B98F-75D1-1C12-C38F-3ABA1B9F3F9A}"/>
              </a:ext>
            </a:extLst>
          </p:cNvPr>
          <p:cNvSpPr>
            <a:spLocks noGrp="1"/>
          </p:cNvSpPr>
          <p:nvPr>
            <p:ph type="sldNum" sz="quarter" idx="18"/>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4" name="Footer Placeholder 1">
            <a:extLst>
              <a:ext uri="{FF2B5EF4-FFF2-40B4-BE49-F238E27FC236}">
                <a16:creationId xmlns:a16="http://schemas.microsoft.com/office/drawing/2014/main" id="{CE4A9C1D-FD8A-BCDD-042A-AB36EE68F116}"/>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5" name="Text Placeholder 5">
            <a:extLst>
              <a:ext uri="{FF2B5EF4-FFF2-40B4-BE49-F238E27FC236}">
                <a16:creationId xmlns:a16="http://schemas.microsoft.com/office/drawing/2014/main" id="{615418E0-BE06-0F1A-5459-CC073A4BE696}"/>
              </a:ext>
            </a:extLst>
          </p:cNvPr>
          <p:cNvSpPr>
            <a:spLocks noGrp="1"/>
          </p:cNvSpPr>
          <p:nvPr>
            <p:ph type="body" sz="quarter" idx="21" hasCustomPrompt="1"/>
          </p:nvPr>
        </p:nvSpPr>
        <p:spPr>
          <a:xfrm>
            <a:off x="563497" y="1202078"/>
            <a:ext cx="5409041"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6" name="Text Placeholder 5">
            <a:extLst>
              <a:ext uri="{FF2B5EF4-FFF2-40B4-BE49-F238E27FC236}">
                <a16:creationId xmlns:a16="http://schemas.microsoft.com/office/drawing/2014/main" id="{1AA0A36E-207E-75A5-CB29-662B1EFCC4FC}"/>
              </a:ext>
            </a:extLst>
          </p:cNvPr>
          <p:cNvSpPr>
            <a:spLocks noGrp="1"/>
          </p:cNvSpPr>
          <p:nvPr>
            <p:ph type="body" sz="quarter" idx="23" hasCustomPrompt="1"/>
          </p:nvPr>
        </p:nvSpPr>
        <p:spPr>
          <a:xfrm>
            <a:off x="6200346" y="1202078"/>
            <a:ext cx="5409041" cy="307777"/>
          </a:xfrm>
        </p:spPr>
        <p:txBody>
          <a:bodyPr/>
          <a:lstStyle>
            <a:lvl1pPr marL="0" indent="0">
              <a:buNone/>
              <a:defRPr sz="20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7" name="Title 6">
            <a:extLst>
              <a:ext uri="{FF2B5EF4-FFF2-40B4-BE49-F238E27FC236}">
                <a16:creationId xmlns:a16="http://schemas.microsoft.com/office/drawing/2014/main" id="{37EDF21B-8A4B-8700-269C-5B2961031657}"/>
              </a:ext>
            </a:extLst>
          </p:cNvPr>
          <p:cNvSpPr>
            <a:spLocks noGrp="1"/>
          </p:cNvSpPr>
          <p:nvPr>
            <p:ph type="title" hasCustomPrompt="1"/>
          </p:nvPr>
        </p:nvSpPr>
        <p:spPr/>
        <p:txBody>
          <a:bodyPr/>
          <a:lstStyle/>
          <a:p>
            <a:r>
              <a:rPr lang="en-US"/>
              <a:t>Click to edit title</a:t>
            </a:r>
          </a:p>
        </p:txBody>
      </p:sp>
    </p:spTree>
    <p:extLst>
      <p:ext uri="{BB962C8B-B14F-4D97-AF65-F5344CB8AC3E}">
        <p14:creationId xmlns:p14="http://schemas.microsoft.com/office/powerpoint/2010/main" val="1543536039"/>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Quote_Imag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E4E6899-69D9-8DF8-3562-A9BD34681588}"/>
              </a:ext>
            </a:extLst>
          </p:cNvPr>
          <p:cNvPicPr>
            <a:picLocks noChangeAspect="1"/>
          </p:cNvPicPr>
          <p:nvPr userDrawn="1"/>
        </p:nvPicPr>
        <p:blipFill>
          <a:blip r:embed="rId2"/>
          <a:srcRect/>
          <a:stretch/>
        </p:blipFill>
        <p:spPr>
          <a:xfrm>
            <a:off x="0" y="0"/>
            <a:ext cx="12192000" cy="6858000"/>
          </a:xfrm>
          <a:prstGeom prst="rect">
            <a:avLst/>
          </a:prstGeom>
        </p:spPr>
      </p:pic>
      <p:sp>
        <p:nvSpPr>
          <p:cNvPr id="8" name="Slide Number Placeholder 7">
            <a:extLst>
              <a:ext uri="{FF2B5EF4-FFF2-40B4-BE49-F238E27FC236}">
                <a16:creationId xmlns:a16="http://schemas.microsoft.com/office/drawing/2014/main" id="{EDDFDE15-7818-1751-D702-DB58A162D3BE}"/>
              </a:ext>
            </a:extLst>
          </p:cNvPr>
          <p:cNvSpPr>
            <a:spLocks noGrp="1"/>
          </p:cNvSpPr>
          <p:nvPr>
            <p:ph type="sldNum" sz="quarter" idx="15"/>
          </p:nvPr>
        </p:nvSpPr>
        <p:spPr/>
        <p:txBody>
          <a:bodyPr/>
          <a:lstStyle>
            <a:lvl1pPr>
              <a:defRPr b="0" i="0">
                <a:solidFill>
                  <a:schemeClr val="bg1"/>
                </a:solidFill>
                <a:latin typeface="Segoe Sans Text" pitchFamily="2" charset="0"/>
              </a:defRPr>
            </a:lvl1pPr>
          </a:lstStyle>
          <a:p>
            <a:fld id="{F126207E-29C7-4F9F-8309-C6BAAD6BC8C8}" type="slidenum">
              <a:rPr lang="en-US" smtClean="0"/>
              <a:pPr/>
              <a:t>‹#›</a:t>
            </a:fld>
            <a:endParaRPr lang="en-US"/>
          </a:p>
        </p:txBody>
      </p:sp>
      <p:sp>
        <p:nvSpPr>
          <p:cNvPr id="2" name="TextBox 1">
            <a:extLst>
              <a:ext uri="{FF2B5EF4-FFF2-40B4-BE49-F238E27FC236}">
                <a16:creationId xmlns:a16="http://schemas.microsoft.com/office/drawing/2014/main" id="{C0C1198E-A442-CDDE-C721-94C16341032F}"/>
              </a:ext>
            </a:extLst>
          </p:cNvPr>
          <p:cNvSpPr txBox="1"/>
          <p:nvPr userDrawn="1"/>
        </p:nvSpPr>
        <p:spPr>
          <a:xfrm>
            <a:off x="721361" y="2014739"/>
            <a:ext cx="3210560" cy="2385268"/>
          </a:xfrm>
          <a:prstGeom prst="rect">
            <a:avLst/>
          </a:prstGeom>
          <a:noFill/>
        </p:spPr>
        <p:txBody>
          <a:bodyPr wrap="square" lIns="0" tIns="0" rIns="0" bIns="0" rtlCol="0">
            <a:spAutoFit/>
          </a:bodyPr>
          <a:lstStyle/>
          <a:p>
            <a:pPr algn="l"/>
            <a:r>
              <a:rPr lang="en-US" sz="15500" b="0" i="0">
                <a:solidFill>
                  <a:schemeClr val="accent1">
                    <a:lumMod val="40000"/>
                    <a:lumOff val="60000"/>
                  </a:schemeClr>
                </a:solidFill>
                <a:latin typeface="Segoe Sans Text" pitchFamily="2" charset="0"/>
                <a:cs typeface="Segoe UI Black" panose="020B0502040204020203" pitchFamily="34" charset="0"/>
              </a:rPr>
              <a:t>“</a:t>
            </a:r>
          </a:p>
        </p:txBody>
      </p:sp>
      <p:sp>
        <p:nvSpPr>
          <p:cNvPr id="6" name="Footer Placeholder 1">
            <a:extLst>
              <a:ext uri="{FF2B5EF4-FFF2-40B4-BE49-F238E27FC236}">
                <a16:creationId xmlns:a16="http://schemas.microsoft.com/office/drawing/2014/main" id="{47DEEA79-BC89-68A6-0D17-69C3C2D1B84C}"/>
              </a:ext>
            </a:extLst>
          </p:cNvPr>
          <p:cNvSpPr>
            <a:spLocks noGrp="1"/>
          </p:cNvSpPr>
          <p:nvPr>
            <p:ph type="ftr" sz="quarter" idx="16"/>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sp>
        <p:nvSpPr>
          <p:cNvPr id="9" name="Text Placeholder 6">
            <a:extLst>
              <a:ext uri="{FF2B5EF4-FFF2-40B4-BE49-F238E27FC236}">
                <a16:creationId xmlns:a16="http://schemas.microsoft.com/office/drawing/2014/main" id="{891CF6D0-0C2D-6889-BAF5-6CDCB19E7ECC}"/>
              </a:ext>
            </a:extLst>
          </p:cNvPr>
          <p:cNvSpPr>
            <a:spLocks noGrp="1"/>
          </p:cNvSpPr>
          <p:nvPr>
            <p:ph type="body" sz="quarter" idx="18" hasCustomPrompt="1"/>
          </p:nvPr>
        </p:nvSpPr>
        <p:spPr>
          <a:xfrm>
            <a:off x="1119187" y="5344320"/>
            <a:ext cx="9952101" cy="276999"/>
          </a:xfrm>
          <a:prstGeom prst="rect">
            <a:avLst/>
          </a:prstGeom>
        </p:spPr>
        <p:txBody>
          <a:bodyPr/>
          <a:lstStyle>
            <a:lvl1pPr marL="0" indent="0">
              <a:buNone/>
              <a:defRPr sz="1800" b="0" i="0">
                <a:solidFill>
                  <a:schemeClr val="bg1"/>
                </a:solidFill>
                <a:latin typeface="Segoe UI" panose="020B0502040204020203" pitchFamily="34" charset="0"/>
                <a:cs typeface="Segoe UI" panose="020B0502040204020203" pitchFamily="34" charset="0"/>
              </a:defRPr>
            </a:lvl1pPr>
          </a:lstStyle>
          <a:p>
            <a:pPr lvl="0"/>
            <a:r>
              <a:rPr lang="en-US"/>
              <a:t>Person’s name – Title – Source</a:t>
            </a:r>
          </a:p>
        </p:txBody>
      </p:sp>
      <p:sp>
        <p:nvSpPr>
          <p:cNvPr id="11" name="Text Placeholder 6">
            <a:extLst>
              <a:ext uri="{FF2B5EF4-FFF2-40B4-BE49-F238E27FC236}">
                <a16:creationId xmlns:a16="http://schemas.microsoft.com/office/drawing/2014/main" id="{DF2303A6-EF8A-60CA-951F-523DD59E1988}"/>
              </a:ext>
            </a:extLst>
          </p:cNvPr>
          <p:cNvSpPr>
            <a:spLocks noGrp="1"/>
          </p:cNvSpPr>
          <p:nvPr>
            <p:ph type="body" sz="quarter" idx="20" hasCustomPrompt="1"/>
          </p:nvPr>
        </p:nvSpPr>
        <p:spPr>
          <a:xfrm>
            <a:off x="1119187" y="5702725"/>
            <a:ext cx="9952101" cy="215444"/>
          </a:xfrm>
          <a:prstGeom prst="rect">
            <a:avLst/>
          </a:prstGeom>
        </p:spPr>
        <p:txBody>
          <a:bodyPr/>
          <a:lstStyle>
            <a:lvl1pPr marL="0" indent="0">
              <a:buNone/>
              <a:defRPr sz="1400" b="0" i="0">
                <a:solidFill>
                  <a:schemeClr val="bg1"/>
                </a:solidFill>
                <a:latin typeface="Segoe UI" panose="020B0502040204020203" pitchFamily="34" charset="0"/>
                <a:cs typeface="Segoe UI" panose="020B0502040204020203" pitchFamily="34" charset="0"/>
              </a:defRPr>
            </a:lvl1pPr>
          </a:lstStyle>
          <a:p>
            <a:pPr lvl="0"/>
            <a:r>
              <a:rPr lang="en-US"/>
              <a:t>Tertiary information goes here</a:t>
            </a:r>
          </a:p>
        </p:txBody>
      </p:sp>
      <p:sp>
        <p:nvSpPr>
          <p:cNvPr id="3" name="Title 2">
            <a:extLst>
              <a:ext uri="{FF2B5EF4-FFF2-40B4-BE49-F238E27FC236}">
                <a16:creationId xmlns:a16="http://schemas.microsoft.com/office/drawing/2014/main" id="{8F5FBA95-7AB0-9752-454D-0BF9F5893228}"/>
              </a:ext>
            </a:extLst>
          </p:cNvPr>
          <p:cNvSpPr>
            <a:spLocks noGrp="1"/>
          </p:cNvSpPr>
          <p:nvPr>
            <p:ph type="title" hasCustomPrompt="1"/>
          </p:nvPr>
        </p:nvSpPr>
        <p:spPr>
          <a:xfrm>
            <a:off x="1119187" y="3009975"/>
            <a:ext cx="9952101" cy="2230775"/>
          </a:xfrm>
        </p:spPr>
        <p:txBody>
          <a:bodyPr/>
          <a:lstStyle>
            <a:lvl1pPr>
              <a:defRPr lang="en-US" sz="4000" b="1" i="0" kern="1200" spc="0" baseline="0" dirty="0">
                <a:solidFill>
                  <a:schemeClr val="bg1"/>
                </a:solidFill>
                <a:latin typeface="Segoe Sans Text" pitchFamily="2" charset="0"/>
                <a:ea typeface="+mn-ea"/>
                <a:cs typeface="Segoe Sans Text" pitchFamily="2"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Add quote text here Add quote text here</a:t>
            </a:r>
            <a:br>
              <a:rPr lang="en-US"/>
            </a:br>
            <a:r>
              <a:rPr lang="en-US"/>
              <a:t>Add quote text here Add quote text here</a:t>
            </a:r>
            <a:br>
              <a:rPr lang="en-US"/>
            </a:br>
            <a:r>
              <a:rPr lang="en-US"/>
              <a:t>Add quote text here Add quote text here</a:t>
            </a:r>
          </a:p>
        </p:txBody>
      </p:sp>
    </p:spTree>
    <p:extLst>
      <p:ext uri="{BB962C8B-B14F-4D97-AF65-F5344CB8AC3E}">
        <p14:creationId xmlns:p14="http://schemas.microsoft.com/office/powerpoint/2010/main" val="144620426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rgbClr val="32414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9C4D0-E67D-431E-BC72-6EF4F6CC6A8C}"/>
              </a:ext>
            </a:extLst>
          </p:cNvPr>
          <p:cNvSpPr>
            <a:spLocks noGrp="1"/>
          </p:cNvSpPr>
          <p:nvPr>
            <p:ph type="title"/>
          </p:nvPr>
        </p:nvSpPr>
        <p:spPr/>
        <p:txBody>
          <a:bodyPr/>
          <a:lstStyle>
            <a:lvl1pPr>
              <a:defRPr>
                <a:solidFill>
                  <a:srgbClr val="65B1FC"/>
                </a:solidFill>
              </a:defRPr>
            </a:lvl1pPr>
          </a:lstStyle>
          <a:p>
            <a:r>
              <a:rPr lang="en-US"/>
              <a:t>Click to edit Master title style</a:t>
            </a:r>
          </a:p>
        </p:txBody>
      </p:sp>
    </p:spTree>
    <p:extLst>
      <p:ext uri="{BB962C8B-B14F-4D97-AF65-F5344CB8AC3E}">
        <p14:creationId xmlns:p14="http://schemas.microsoft.com/office/powerpoint/2010/main" val="3905077663"/>
      </p:ext>
    </p:extLst>
  </p:cSld>
  <p:clrMapOvr>
    <a:overrideClrMapping bg1="lt1" tx1="dk1" bg2="lt2" tx2="dk2" accent1="accent1" accent2="accent2" accent3="accent3" accent4="accent4" accent5="accent5" accent6="accent6" hlink="hlink" folHlink="folHlink"/>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Quote_White">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EDDFDE15-7818-1751-D702-DB58A162D3BE}"/>
              </a:ext>
            </a:extLst>
          </p:cNvPr>
          <p:cNvSpPr>
            <a:spLocks noGrp="1"/>
          </p:cNvSpPr>
          <p:nvPr>
            <p:ph type="sldNum" sz="quarter" idx="15"/>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2" name="Footer Placeholder 1">
            <a:extLst>
              <a:ext uri="{FF2B5EF4-FFF2-40B4-BE49-F238E27FC236}">
                <a16:creationId xmlns:a16="http://schemas.microsoft.com/office/drawing/2014/main" id="{EC56F4E8-F6DB-0F4D-EFF1-56B18856A03A}"/>
              </a:ext>
            </a:extLst>
          </p:cNvPr>
          <p:cNvSpPr>
            <a:spLocks noGrp="1"/>
          </p:cNvSpPr>
          <p:nvPr>
            <p:ph type="ftr" sz="quarter" idx="16"/>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3" name="TextBox 2">
            <a:extLst>
              <a:ext uri="{FF2B5EF4-FFF2-40B4-BE49-F238E27FC236}">
                <a16:creationId xmlns:a16="http://schemas.microsoft.com/office/drawing/2014/main" id="{ABE80B65-7D1E-323A-D336-539F076BDE29}"/>
              </a:ext>
            </a:extLst>
          </p:cNvPr>
          <p:cNvSpPr txBox="1"/>
          <p:nvPr userDrawn="1"/>
        </p:nvSpPr>
        <p:spPr>
          <a:xfrm>
            <a:off x="721361" y="2014739"/>
            <a:ext cx="3210560" cy="2385268"/>
          </a:xfrm>
          <a:prstGeom prst="rect">
            <a:avLst/>
          </a:prstGeom>
          <a:noFill/>
        </p:spPr>
        <p:txBody>
          <a:bodyPr wrap="square" lIns="0" tIns="0" rIns="0" bIns="0" rtlCol="0">
            <a:spAutoFit/>
          </a:bodyPr>
          <a:lstStyle/>
          <a:p>
            <a:pPr algn="l"/>
            <a:r>
              <a:rPr lang="en-US" sz="15500" b="0" i="0">
                <a:solidFill>
                  <a:schemeClr val="accent1">
                    <a:lumMod val="50000"/>
                  </a:schemeClr>
                </a:solidFill>
                <a:latin typeface="Segoe Sans Text" pitchFamily="2" charset="0"/>
                <a:cs typeface="Segoe UI Black" panose="020B0502040204020203" pitchFamily="34" charset="0"/>
              </a:rPr>
              <a:t>“</a:t>
            </a:r>
          </a:p>
        </p:txBody>
      </p:sp>
      <p:sp>
        <p:nvSpPr>
          <p:cNvPr id="5" name="Text Placeholder 6">
            <a:extLst>
              <a:ext uri="{FF2B5EF4-FFF2-40B4-BE49-F238E27FC236}">
                <a16:creationId xmlns:a16="http://schemas.microsoft.com/office/drawing/2014/main" id="{35DF7046-C647-E93D-A32E-0F6F878E1287}"/>
              </a:ext>
            </a:extLst>
          </p:cNvPr>
          <p:cNvSpPr>
            <a:spLocks noGrp="1"/>
          </p:cNvSpPr>
          <p:nvPr>
            <p:ph type="body" sz="quarter" idx="18" hasCustomPrompt="1"/>
          </p:nvPr>
        </p:nvSpPr>
        <p:spPr>
          <a:xfrm>
            <a:off x="1119187" y="5344320"/>
            <a:ext cx="9952101" cy="276999"/>
          </a:xfrm>
          <a:prstGeom prst="rect">
            <a:avLst/>
          </a:prstGeom>
        </p:spPr>
        <p:txBody>
          <a:bodyPr/>
          <a:lstStyle>
            <a:lvl1pPr marL="0" indent="0">
              <a:buNone/>
              <a:defRPr sz="1800" b="0" i="0">
                <a:solidFill>
                  <a:schemeClr val="tx1"/>
                </a:solidFill>
                <a:latin typeface="Segoe UI" panose="020B0502040204020203" pitchFamily="34" charset="0"/>
                <a:cs typeface="Segoe UI" panose="020B0502040204020203" pitchFamily="34" charset="0"/>
              </a:defRPr>
            </a:lvl1pPr>
          </a:lstStyle>
          <a:p>
            <a:pPr lvl="0"/>
            <a:r>
              <a:rPr lang="en-US"/>
              <a:t>Person’s name – Title – Source</a:t>
            </a:r>
          </a:p>
        </p:txBody>
      </p:sp>
      <p:sp>
        <p:nvSpPr>
          <p:cNvPr id="7" name="Text Placeholder 6">
            <a:extLst>
              <a:ext uri="{FF2B5EF4-FFF2-40B4-BE49-F238E27FC236}">
                <a16:creationId xmlns:a16="http://schemas.microsoft.com/office/drawing/2014/main" id="{8A21C1FE-53A8-FD0A-D89E-9319B8A6CF3B}"/>
              </a:ext>
            </a:extLst>
          </p:cNvPr>
          <p:cNvSpPr>
            <a:spLocks noGrp="1"/>
          </p:cNvSpPr>
          <p:nvPr>
            <p:ph type="body" sz="quarter" idx="20" hasCustomPrompt="1"/>
          </p:nvPr>
        </p:nvSpPr>
        <p:spPr>
          <a:xfrm>
            <a:off x="1119187" y="5702725"/>
            <a:ext cx="9952101" cy="215444"/>
          </a:xfrm>
          <a:prstGeom prst="rect">
            <a:avLst/>
          </a:prstGeom>
        </p:spPr>
        <p:txBody>
          <a:bodyPr/>
          <a:lstStyle>
            <a:lvl1pPr marL="0" indent="0">
              <a:buNone/>
              <a:defRPr sz="1400" b="0" i="0">
                <a:solidFill>
                  <a:schemeClr val="tx1"/>
                </a:solidFill>
                <a:latin typeface="Segoe UI" panose="020B0502040204020203" pitchFamily="34" charset="0"/>
                <a:cs typeface="Segoe UI" panose="020B0502040204020203" pitchFamily="34" charset="0"/>
              </a:defRPr>
            </a:lvl1pPr>
          </a:lstStyle>
          <a:p>
            <a:pPr lvl="0"/>
            <a:r>
              <a:rPr lang="en-US"/>
              <a:t>Tertiary information goes here</a:t>
            </a:r>
          </a:p>
        </p:txBody>
      </p:sp>
      <p:sp>
        <p:nvSpPr>
          <p:cNvPr id="6" name="Title 2">
            <a:extLst>
              <a:ext uri="{FF2B5EF4-FFF2-40B4-BE49-F238E27FC236}">
                <a16:creationId xmlns:a16="http://schemas.microsoft.com/office/drawing/2014/main" id="{356E08B0-ED7F-E22D-05C0-8077D3897CFD}"/>
              </a:ext>
            </a:extLst>
          </p:cNvPr>
          <p:cNvSpPr>
            <a:spLocks noGrp="1"/>
          </p:cNvSpPr>
          <p:nvPr>
            <p:ph type="title" hasCustomPrompt="1"/>
          </p:nvPr>
        </p:nvSpPr>
        <p:spPr>
          <a:xfrm>
            <a:off x="1119187" y="3009975"/>
            <a:ext cx="9952101" cy="1846659"/>
          </a:xfrm>
        </p:spPr>
        <p:txBody>
          <a:bodyPr/>
          <a:lstStyle>
            <a:lvl1pPr>
              <a:defRPr lang="en-US" sz="4000" b="1" i="0" kern="1200" spc="0" baseline="0" dirty="0">
                <a:solidFill>
                  <a:schemeClr val="tx1"/>
                </a:solidFill>
                <a:latin typeface="Segoe Sans Text" pitchFamily="2" charset="0"/>
                <a:ea typeface="+mn-ea"/>
                <a:cs typeface="Segoe Sans Text" pitchFamily="2"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Add quote text here Add quote text here</a:t>
            </a:r>
            <a:br>
              <a:rPr lang="en-US"/>
            </a:br>
            <a:r>
              <a:rPr lang="en-US"/>
              <a:t>Add quote text here Add quote text here</a:t>
            </a:r>
            <a:br>
              <a:rPr lang="en-US"/>
            </a:br>
            <a:r>
              <a:rPr lang="en-US"/>
              <a:t>Add quote text here Add quote text here</a:t>
            </a:r>
          </a:p>
        </p:txBody>
      </p:sp>
    </p:spTree>
    <p:extLst>
      <p:ext uri="{BB962C8B-B14F-4D97-AF65-F5344CB8AC3E}">
        <p14:creationId xmlns:p14="http://schemas.microsoft.com/office/powerpoint/2010/main" val="713065878"/>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Section_Half_Im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797E515-D420-0274-4191-E5F7CB926E74}"/>
              </a:ext>
            </a:extLst>
          </p:cNvPr>
          <p:cNvPicPr>
            <a:picLocks noChangeAspect="1"/>
          </p:cNvPicPr>
          <p:nvPr userDrawn="1"/>
        </p:nvPicPr>
        <p:blipFill rotWithShape="1">
          <a:blip r:embed="rId2"/>
          <a:srcRect r="50000"/>
          <a:stretch/>
        </p:blipFill>
        <p:spPr>
          <a:xfrm>
            <a:off x="0" y="-4686"/>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pic>
      <p:sp>
        <p:nvSpPr>
          <p:cNvPr id="3" name="Slide Number Placeholder 2">
            <a:extLst>
              <a:ext uri="{FF2B5EF4-FFF2-40B4-BE49-F238E27FC236}">
                <a16:creationId xmlns:a16="http://schemas.microsoft.com/office/drawing/2014/main" id="{C77E599C-CC5B-4B98-F426-05A786AB0616}"/>
              </a:ext>
            </a:extLst>
          </p:cNvPr>
          <p:cNvSpPr>
            <a:spLocks noGrp="1"/>
          </p:cNvSpPr>
          <p:nvPr>
            <p:ph type="sldNum" sz="quarter" idx="24"/>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4" name="Footer Placeholder 1">
            <a:extLst>
              <a:ext uri="{FF2B5EF4-FFF2-40B4-BE49-F238E27FC236}">
                <a16:creationId xmlns:a16="http://schemas.microsoft.com/office/drawing/2014/main" id="{3C8A360D-EDB2-5F75-F845-AD7395FB3ABA}"/>
              </a:ext>
            </a:extLst>
          </p:cNvPr>
          <p:cNvSpPr>
            <a:spLocks noGrp="1"/>
          </p:cNvSpPr>
          <p:nvPr>
            <p:ph type="ftr" sz="quarter" idx="25"/>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sp>
        <p:nvSpPr>
          <p:cNvPr id="2" name="Text Placeholder 8">
            <a:extLst>
              <a:ext uri="{FF2B5EF4-FFF2-40B4-BE49-F238E27FC236}">
                <a16:creationId xmlns:a16="http://schemas.microsoft.com/office/drawing/2014/main" id="{F4924EF6-B646-5D66-F89E-A673663529F5}"/>
              </a:ext>
            </a:extLst>
          </p:cNvPr>
          <p:cNvSpPr>
            <a:spLocks noGrp="1"/>
          </p:cNvSpPr>
          <p:nvPr>
            <p:ph type="body" sz="quarter" idx="32" hasCustomPrompt="1"/>
          </p:nvPr>
        </p:nvSpPr>
        <p:spPr>
          <a:xfrm>
            <a:off x="584201" y="5341836"/>
            <a:ext cx="4973320" cy="369332"/>
          </a:xfrm>
        </p:spPr>
        <p:txBody>
          <a:bodyPr/>
          <a:lstStyle>
            <a:lvl1pPr marL="0" indent="0">
              <a:buNone/>
              <a:defRPr sz="2400" b="0" i="0">
                <a:solidFill>
                  <a:schemeClr val="bg1"/>
                </a:solidFill>
                <a:latin typeface="Segoe UI" panose="020B0502040204020203" pitchFamily="34" charset="0"/>
                <a:cs typeface="Segoe UI" panose="020B0502040204020203" pitchFamily="34" charset="0"/>
              </a:defRPr>
            </a:lvl1pPr>
          </a:lstStyle>
          <a:p>
            <a:pPr lvl="0"/>
            <a:r>
              <a:rPr lang="en-US"/>
              <a:t>Click to edit text</a:t>
            </a:r>
          </a:p>
        </p:txBody>
      </p:sp>
      <p:sp>
        <p:nvSpPr>
          <p:cNvPr id="11" name="Text Placeholder 8">
            <a:extLst>
              <a:ext uri="{FF2B5EF4-FFF2-40B4-BE49-F238E27FC236}">
                <a16:creationId xmlns:a16="http://schemas.microsoft.com/office/drawing/2014/main" id="{38B00A5F-B7B3-F636-DB43-E85461F85C17}"/>
              </a:ext>
            </a:extLst>
          </p:cNvPr>
          <p:cNvSpPr>
            <a:spLocks noGrp="1"/>
          </p:cNvSpPr>
          <p:nvPr>
            <p:ph type="body" sz="quarter" idx="33" hasCustomPrompt="1"/>
          </p:nvPr>
        </p:nvSpPr>
        <p:spPr>
          <a:xfrm>
            <a:off x="6892671" y="977081"/>
            <a:ext cx="4705349" cy="307777"/>
          </a:xfrm>
        </p:spPr>
        <p:txBody>
          <a:bodyPr/>
          <a:lstStyle>
            <a:lvl1pPr marL="0" indent="0">
              <a:buNone/>
              <a:defRPr sz="2000" b="1"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2" name="Text Placeholder 8">
            <a:extLst>
              <a:ext uri="{FF2B5EF4-FFF2-40B4-BE49-F238E27FC236}">
                <a16:creationId xmlns:a16="http://schemas.microsoft.com/office/drawing/2014/main" id="{19E523D7-7416-1A89-014E-77EB02A662CE}"/>
              </a:ext>
            </a:extLst>
          </p:cNvPr>
          <p:cNvSpPr>
            <a:spLocks noGrp="1"/>
          </p:cNvSpPr>
          <p:nvPr>
            <p:ph type="body" sz="quarter" idx="34" hasCustomPrompt="1"/>
          </p:nvPr>
        </p:nvSpPr>
        <p:spPr>
          <a:xfrm>
            <a:off x="6892671" y="1332411"/>
            <a:ext cx="4705349" cy="246221"/>
          </a:xfrm>
        </p:spPr>
        <p:txBody>
          <a:bodyPr/>
          <a:lstStyle>
            <a:lvl1pPr marL="0" indent="0">
              <a:buNone/>
              <a:defRPr sz="16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3" name="Text Placeholder 8">
            <a:extLst>
              <a:ext uri="{FF2B5EF4-FFF2-40B4-BE49-F238E27FC236}">
                <a16:creationId xmlns:a16="http://schemas.microsoft.com/office/drawing/2014/main" id="{B9E4459C-0282-018D-401C-6ABE904345C9}"/>
              </a:ext>
            </a:extLst>
          </p:cNvPr>
          <p:cNvSpPr>
            <a:spLocks noGrp="1"/>
          </p:cNvSpPr>
          <p:nvPr>
            <p:ph type="body" sz="quarter" idx="35" hasCustomPrompt="1"/>
          </p:nvPr>
        </p:nvSpPr>
        <p:spPr>
          <a:xfrm>
            <a:off x="6892671" y="1621978"/>
            <a:ext cx="4705349" cy="184666"/>
          </a:xfrm>
        </p:spPr>
        <p:txBody>
          <a:bodyPr/>
          <a:lstStyle>
            <a:lvl1pPr marL="0" indent="0">
              <a:buNone/>
              <a:defRPr sz="12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5" name="Text Placeholder 8">
            <a:extLst>
              <a:ext uri="{FF2B5EF4-FFF2-40B4-BE49-F238E27FC236}">
                <a16:creationId xmlns:a16="http://schemas.microsoft.com/office/drawing/2014/main" id="{11C1413E-054F-E967-E5D9-F9E8D53B0BF5}"/>
              </a:ext>
            </a:extLst>
          </p:cNvPr>
          <p:cNvSpPr>
            <a:spLocks noGrp="1"/>
          </p:cNvSpPr>
          <p:nvPr>
            <p:ph type="body" sz="quarter" idx="36" hasCustomPrompt="1"/>
          </p:nvPr>
        </p:nvSpPr>
        <p:spPr>
          <a:xfrm>
            <a:off x="6892671" y="2884278"/>
            <a:ext cx="4705349" cy="307777"/>
          </a:xfrm>
        </p:spPr>
        <p:txBody>
          <a:bodyPr/>
          <a:lstStyle>
            <a:lvl1pPr marL="0" indent="0">
              <a:buNone/>
              <a:defRPr sz="2000" b="1"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6" name="Text Placeholder 8">
            <a:extLst>
              <a:ext uri="{FF2B5EF4-FFF2-40B4-BE49-F238E27FC236}">
                <a16:creationId xmlns:a16="http://schemas.microsoft.com/office/drawing/2014/main" id="{33B4CF72-EC4D-6F5F-869E-E6945EBE9B31}"/>
              </a:ext>
            </a:extLst>
          </p:cNvPr>
          <p:cNvSpPr>
            <a:spLocks noGrp="1"/>
          </p:cNvSpPr>
          <p:nvPr>
            <p:ph type="body" sz="quarter" idx="37" hasCustomPrompt="1"/>
          </p:nvPr>
        </p:nvSpPr>
        <p:spPr>
          <a:xfrm>
            <a:off x="6892671" y="3239608"/>
            <a:ext cx="4705349" cy="246221"/>
          </a:xfrm>
        </p:spPr>
        <p:txBody>
          <a:bodyPr/>
          <a:lstStyle>
            <a:lvl1pPr marL="0" indent="0">
              <a:buNone/>
              <a:defRPr sz="16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7" name="Text Placeholder 8">
            <a:extLst>
              <a:ext uri="{FF2B5EF4-FFF2-40B4-BE49-F238E27FC236}">
                <a16:creationId xmlns:a16="http://schemas.microsoft.com/office/drawing/2014/main" id="{226AEFC7-F985-B021-1350-AB9387D87F23}"/>
              </a:ext>
            </a:extLst>
          </p:cNvPr>
          <p:cNvSpPr>
            <a:spLocks noGrp="1"/>
          </p:cNvSpPr>
          <p:nvPr>
            <p:ph type="body" sz="quarter" idx="38" hasCustomPrompt="1"/>
          </p:nvPr>
        </p:nvSpPr>
        <p:spPr>
          <a:xfrm>
            <a:off x="6892671" y="3529175"/>
            <a:ext cx="4705349" cy="184666"/>
          </a:xfrm>
        </p:spPr>
        <p:txBody>
          <a:bodyPr/>
          <a:lstStyle>
            <a:lvl1pPr marL="0" indent="0">
              <a:buNone/>
              <a:defRPr sz="12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8" name="Text Placeholder 8">
            <a:extLst>
              <a:ext uri="{FF2B5EF4-FFF2-40B4-BE49-F238E27FC236}">
                <a16:creationId xmlns:a16="http://schemas.microsoft.com/office/drawing/2014/main" id="{2ABD76F7-93F6-147B-9D63-DBE2240953D2}"/>
              </a:ext>
            </a:extLst>
          </p:cNvPr>
          <p:cNvSpPr>
            <a:spLocks noGrp="1"/>
          </p:cNvSpPr>
          <p:nvPr>
            <p:ph type="body" sz="quarter" idx="39" hasCustomPrompt="1"/>
          </p:nvPr>
        </p:nvSpPr>
        <p:spPr>
          <a:xfrm>
            <a:off x="6923152" y="4749399"/>
            <a:ext cx="4705349" cy="307777"/>
          </a:xfrm>
        </p:spPr>
        <p:txBody>
          <a:bodyPr/>
          <a:lstStyle>
            <a:lvl1pPr marL="0" indent="0">
              <a:buNone/>
              <a:defRPr sz="2000" b="1"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9" name="Text Placeholder 8">
            <a:extLst>
              <a:ext uri="{FF2B5EF4-FFF2-40B4-BE49-F238E27FC236}">
                <a16:creationId xmlns:a16="http://schemas.microsoft.com/office/drawing/2014/main" id="{5A8BE3D2-324E-998B-F77F-5649BE38F622}"/>
              </a:ext>
            </a:extLst>
          </p:cNvPr>
          <p:cNvSpPr>
            <a:spLocks noGrp="1"/>
          </p:cNvSpPr>
          <p:nvPr>
            <p:ph type="body" sz="quarter" idx="40" hasCustomPrompt="1"/>
          </p:nvPr>
        </p:nvSpPr>
        <p:spPr>
          <a:xfrm>
            <a:off x="6923152" y="5104729"/>
            <a:ext cx="4705349" cy="246221"/>
          </a:xfrm>
        </p:spPr>
        <p:txBody>
          <a:bodyPr/>
          <a:lstStyle>
            <a:lvl1pPr marL="0" indent="0">
              <a:buNone/>
              <a:defRPr sz="16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20" name="Text Placeholder 8">
            <a:extLst>
              <a:ext uri="{FF2B5EF4-FFF2-40B4-BE49-F238E27FC236}">
                <a16:creationId xmlns:a16="http://schemas.microsoft.com/office/drawing/2014/main" id="{ECEEEF4A-C601-1805-0994-E2FC0AE8351F}"/>
              </a:ext>
            </a:extLst>
          </p:cNvPr>
          <p:cNvSpPr>
            <a:spLocks noGrp="1"/>
          </p:cNvSpPr>
          <p:nvPr>
            <p:ph type="body" sz="quarter" idx="41" hasCustomPrompt="1"/>
          </p:nvPr>
        </p:nvSpPr>
        <p:spPr>
          <a:xfrm>
            <a:off x="6923152" y="5394296"/>
            <a:ext cx="4705349" cy="184666"/>
          </a:xfrm>
        </p:spPr>
        <p:txBody>
          <a:bodyPr/>
          <a:lstStyle>
            <a:lvl1pPr marL="0" indent="0">
              <a:buNone/>
              <a:defRPr sz="12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5" name="Title 4">
            <a:extLst>
              <a:ext uri="{FF2B5EF4-FFF2-40B4-BE49-F238E27FC236}">
                <a16:creationId xmlns:a16="http://schemas.microsoft.com/office/drawing/2014/main" id="{9548A1BB-7D6C-8DBC-AA6B-6D25B98BE015}"/>
              </a:ext>
            </a:extLst>
          </p:cNvPr>
          <p:cNvSpPr>
            <a:spLocks noGrp="1"/>
          </p:cNvSpPr>
          <p:nvPr>
            <p:ph type="title" hasCustomPrompt="1"/>
          </p:nvPr>
        </p:nvSpPr>
        <p:spPr>
          <a:xfrm>
            <a:off x="588263" y="4681743"/>
            <a:ext cx="4969258" cy="553998"/>
          </a:xfrm>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18917414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Section_Half_Whit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51DC71E-905C-13BA-8BEE-155F4B01A2C6}"/>
              </a:ext>
            </a:extLst>
          </p:cNvPr>
          <p:cNvSpPr>
            <a:spLocks noGrp="1"/>
          </p:cNvSpPr>
          <p:nvPr>
            <p:ph type="sldNum" sz="quarter" idx="24"/>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cxnSp>
        <p:nvCxnSpPr>
          <p:cNvPr id="21" name="Straight Connector 20">
            <a:extLst>
              <a:ext uri="{FF2B5EF4-FFF2-40B4-BE49-F238E27FC236}">
                <a16:creationId xmlns:a16="http://schemas.microsoft.com/office/drawing/2014/main" id="{E2AF11C5-E7BE-76FB-76BD-F5BCFAD8287B}"/>
              </a:ext>
            </a:extLst>
          </p:cNvPr>
          <p:cNvCxnSpPr>
            <a:cxnSpLocks/>
          </p:cNvCxnSpPr>
          <p:nvPr userDrawn="1"/>
        </p:nvCxnSpPr>
        <p:spPr>
          <a:xfrm>
            <a:off x="6096000" y="577850"/>
            <a:ext cx="0" cy="570230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Footer Placeholder 1">
            <a:extLst>
              <a:ext uri="{FF2B5EF4-FFF2-40B4-BE49-F238E27FC236}">
                <a16:creationId xmlns:a16="http://schemas.microsoft.com/office/drawing/2014/main" id="{0EC1AEB3-203A-A99D-2704-85C106947BB6}"/>
              </a:ext>
            </a:extLst>
          </p:cNvPr>
          <p:cNvSpPr>
            <a:spLocks noGrp="1"/>
          </p:cNvSpPr>
          <p:nvPr>
            <p:ph type="ftr" sz="quarter" idx="25"/>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2" name="Text Placeholder 8">
            <a:extLst>
              <a:ext uri="{FF2B5EF4-FFF2-40B4-BE49-F238E27FC236}">
                <a16:creationId xmlns:a16="http://schemas.microsoft.com/office/drawing/2014/main" id="{A090350A-7F88-4C24-435D-927074A628AA}"/>
              </a:ext>
            </a:extLst>
          </p:cNvPr>
          <p:cNvSpPr>
            <a:spLocks noGrp="1"/>
          </p:cNvSpPr>
          <p:nvPr>
            <p:ph type="body" sz="quarter" idx="32" hasCustomPrompt="1"/>
          </p:nvPr>
        </p:nvSpPr>
        <p:spPr>
          <a:xfrm>
            <a:off x="584201" y="5341836"/>
            <a:ext cx="4973320" cy="369332"/>
          </a:xfrm>
        </p:spPr>
        <p:txBody>
          <a:bodyPr/>
          <a:lstStyle>
            <a:lvl1pPr marL="0" indent="0">
              <a:buNone/>
              <a:defRPr sz="24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4" name="Text Placeholder 8">
            <a:extLst>
              <a:ext uri="{FF2B5EF4-FFF2-40B4-BE49-F238E27FC236}">
                <a16:creationId xmlns:a16="http://schemas.microsoft.com/office/drawing/2014/main" id="{64567E80-3577-F478-52A1-B1558680DD1F}"/>
              </a:ext>
            </a:extLst>
          </p:cNvPr>
          <p:cNvSpPr>
            <a:spLocks noGrp="1"/>
          </p:cNvSpPr>
          <p:nvPr>
            <p:ph type="body" sz="quarter" idx="33" hasCustomPrompt="1"/>
          </p:nvPr>
        </p:nvSpPr>
        <p:spPr>
          <a:xfrm>
            <a:off x="6892671" y="977081"/>
            <a:ext cx="4705349" cy="307777"/>
          </a:xfrm>
        </p:spPr>
        <p:txBody>
          <a:bodyPr/>
          <a:lstStyle>
            <a:lvl1pPr marL="0" indent="0">
              <a:buNone/>
              <a:defRPr sz="2000" b="1"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5" name="Text Placeholder 8">
            <a:extLst>
              <a:ext uri="{FF2B5EF4-FFF2-40B4-BE49-F238E27FC236}">
                <a16:creationId xmlns:a16="http://schemas.microsoft.com/office/drawing/2014/main" id="{6F2DD471-620A-D374-872A-A9D8B71CE049}"/>
              </a:ext>
            </a:extLst>
          </p:cNvPr>
          <p:cNvSpPr>
            <a:spLocks noGrp="1"/>
          </p:cNvSpPr>
          <p:nvPr>
            <p:ph type="body" sz="quarter" idx="34" hasCustomPrompt="1"/>
          </p:nvPr>
        </p:nvSpPr>
        <p:spPr>
          <a:xfrm>
            <a:off x="6892671" y="1332411"/>
            <a:ext cx="4705349" cy="246221"/>
          </a:xfrm>
        </p:spPr>
        <p:txBody>
          <a:bodyPr/>
          <a:lstStyle>
            <a:lvl1pPr marL="0" indent="0">
              <a:buNone/>
              <a:defRPr sz="16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6" name="Text Placeholder 8">
            <a:extLst>
              <a:ext uri="{FF2B5EF4-FFF2-40B4-BE49-F238E27FC236}">
                <a16:creationId xmlns:a16="http://schemas.microsoft.com/office/drawing/2014/main" id="{D4177218-1026-BB0E-AD96-7553F1B881F6}"/>
              </a:ext>
            </a:extLst>
          </p:cNvPr>
          <p:cNvSpPr>
            <a:spLocks noGrp="1"/>
          </p:cNvSpPr>
          <p:nvPr>
            <p:ph type="body" sz="quarter" idx="35" hasCustomPrompt="1"/>
          </p:nvPr>
        </p:nvSpPr>
        <p:spPr>
          <a:xfrm>
            <a:off x="6892671" y="1621978"/>
            <a:ext cx="4705349" cy="184666"/>
          </a:xfrm>
        </p:spPr>
        <p:txBody>
          <a:bodyPr/>
          <a:lstStyle>
            <a:lvl1pPr marL="0" indent="0">
              <a:buNone/>
              <a:defRPr sz="12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20" name="Text Placeholder 8">
            <a:extLst>
              <a:ext uri="{FF2B5EF4-FFF2-40B4-BE49-F238E27FC236}">
                <a16:creationId xmlns:a16="http://schemas.microsoft.com/office/drawing/2014/main" id="{C94462CF-1E49-DE4F-51A2-EC551D765747}"/>
              </a:ext>
            </a:extLst>
          </p:cNvPr>
          <p:cNvSpPr>
            <a:spLocks noGrp="1"/>
          </p:cNvSpPr>
          <p:nvPr>
            <p:ph type="body" sz="quarter" idx="36" hasCustomPrompt="1"/>
          </p:nvPr>
        </p:nvSpPr>
        <p:spPr>
          <a:xfrm>
            <a:off x="6892671" y="2884278"/>
            <a:ext cx="4705349" cy="307777"/>
          </a:xfrm>
        </p:spPr>
        <p:txBody>
          <a:bodyPr/>
          <a:lstStyle>
            <a:lvl1pPr marL="0" indent="0">
              <a:buNone/>
              <a:defRPr sz="2000" b="1"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28" name="Text Placeholder 8">
            <a:extLst>
              <a:ext uri="{FF2B5EF4-FFF2-40B4-BE49-F238E27FC236}">
                <a16:creationId xmlns:a16="http://schemas.microsoft.com/office/drawing/2014/main" id="{29670600-24D1-55E3-159D-35DCC66C4502}"/>
              </a:ext>
            </a:extLst>
          </p:cNvPr>
          <p:cNvSpPr>
            <a:spLocks noGrp="1"/>
          </p:cNvSpPr>
          <p:nvPr>
            <p:ph type="body" sz="quarter" idx="37" hasCustomPrompt="1"/>
          </p:nvPr>
        </p:nvSpPr>
        <p:spPr>
          <a:xfrm>
            <a:off x="6892671" y="3239608"/>
            <a:ext cx="4705349" cy="246221"/>
          </a:xfrm>
        </p:spPr>
        <p:txBody>
          <a:bodyPr/>
          <a:lstStyle>
            <a:lvl1pPr marL="0" indent="0">
              <a:buNone/>
              <a:defRPr sz="16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29" name="Text Placeholder 8">
            <a:extLst>
              <a:ext uri="{FF2B5EF4-FFF2-40B4-BE49-F238E27FC236}">
                <a16:creationId xmlns:a16="http://schemas.microsoft.com/office/drawing/2014/main" id="{44B259DC-ED39-D22F-7CDF-EB8D69A2CCC4}"/>
              </a:ext>
            </a:extLst>
          </p:cNvPr>
          <p:cNvSpPr>
            <a:spLocks noGrp="1"/>
          </p:cNvSpPr>
          <p:nvPr>
            <p:ph type="body" sz="quarter" idx="38" hasCustomPrompt="1"/>
          </p:nvPr>
        </p:nvSpPr>
        <p:spPr>
          <a:xfrm>
            <a:off x="6892671" y="3529175"/>
            <a:ext cx="4705349" cy="184666"/>
          </a:xfrm>
        </p:spPr>
        <p:txBody>
          <a:bodyPr/>
          <a:lstStyle>
            <a:lvl1pPr marL="0" indent="0">
              <a:buNone/>
              <a:defRPr sz="12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33" name="Text Placeholder 8">
            <a:extLst>
              <a:ext uri="{FF2B5EF4-FFF2-40B4-BE49-F238E27FC236}">
                <a16:creationId xmlns:a16="http://schemas.microsoft.com/office/drawing/2014/main" id="{2F7EA14B-1E96-413A-4A44-A31A639B733A}"/>
              </a:ext>
            </a:extLst>
          </p:cNvPr>
          <p:cNvSpPr>
            <a:spLocks noGrp="1"/>
          </p:cNvSpPr>
          <p:nvPr>
            <p:ph type="body" sz="quarter" idx="39" hasCustomPrompt="1"/>
          </p:nvPr>
        </p:nvSpPr>
        <p:spPr>
          <a:xfrm>
            <a:off x="6923152" y="4749399"/>
            <a:ext cx="4705349" cy="307777"/>
          </a:xfrm>
        </p:spPr>
        <p:txBody>
          <a:bodyPr/>
          <a:lstStyle>
            <a:lvl1pPr marL="0" indent="0">
              <a:buNone/>
              <a:defRPr sz="2000" b="1"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34" name="Text Placeholder 8">
            <a:extLst>
              <a:ext uri="{FF2B5EF4-FFF2-40B4-BE49-F238E27FC236}">
                <a16:creationId xmlns:a16="http://schemas.microsoft.com/office/drawing/2014/main" id="{B96E268C-C430-4515-C925-150DF6279C1F}"/>
              </a:ext>
            </a:extLst>
          </p:cNvPr>
          <p:cNvSpPr>
            <a:spLocks noGrp="1"/>
          </p:cNvSpPr>
          <p:nvPr>
            <p:ph type="body" sz="quarter" idx="40" hasCustomPrompt="1"/>
          </p:nvPr>
        </p:nvSpPr>
        <p:spPr>
          <a:xfrm>
            <a:off x="6923152" y="5104729"/>
            <a:ext cx="4705349" cy="246221"/>
          </a:xfrm>
        </p:spPr>
        <p:txBody>
          <a:bodyPr/>
          <a:lstStyle>
            <a:lvl1pPr marL="0" indent="0">
              <a:buNone/>
              <a:defRPr sz="16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35" name="Text Placeholder 8">
            <a:extLst>
              <a:ext uri="{FF2B5EF4-FFF2-40B4-BE49-F238E27FC236}">
                <a16:creationId xmlns:a16="http://schemas.microsoft.com/office/drawing/2014/main" id="{179482B7-0D6F-A06E-CD58-B8419428F3B2}"/>
              </a:ext>
            </a:extLst>
          </p:cNvPr>
          <p:cNvSpPr>
            <a:spLocks noGrp="1"/>
          </p:cNvSpPr>
          <p:nvPr>
            <p:ph type="body" sz="quarter" idx="41" hasCustomPrompt="1"/>
          </p:nvPr>
        </p:nvSpPr>
        <p:spPr>
          <a:xfrm>
            <a:off x="6923152" y="5394296"/>
            <a:ext cx="4705349" cy="184666"/>
          </a:xfrm>
        </p:spPr>
        <p:txBody>
          <a:bodyPr/>
          <a:lstStyle>
            <a:lvl1pPr marL="0" indent="0">
              <a:buNone/>
              <a:defRPr sz="12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4" name="Title 4">
            <a:extLst>
              <a:ext uri="{FF2B5EF4-FFF2-40B4-BE49-F238E27FC236}">
                <a16:creationId xmlns:a16="http://schemas.microsoft.com/office/drawing/2014/main" id="{45349FFC-E110-81C0-3888-6BACA7905E3E}"/>
              </a:ext>
            </a:extLst>
          </p:cNvPr>
          <p:cNvSpPr>
            <a:spLocks noGrp="1"/>
          </p:cNvSpPr>
          <p:nvPr>
            <p:ph type="title" hasCustomPrompt="1"/>
          </p:nvPr>
        </p:nvSpPr>
        <p:spPr>
          <a:xfrm>
            <a:off x="588263" y="4681743"/>
            <a:ext cx="4969258" cy="553998"/>
          </a:xfrm>
        </p:spPr>
        <p:txBody>
          <a:bodyPr/>
          <a:lstStyle>
            <a:lvl1pPr>
              <a:defRPr>
                <a:solidFill>
                  <a:schemeClr val="tx1"/>
                </a:solidFill>
              </a:defRPr>
            </a:lvl1pPr>
          </a:lstStyle>
          <a:p>
            <a:r>
              <a:rPr lang="en-US"/>
              <a:t>Click to edit title</a:t>
            </a:r>
          </a:p>
        </p:txBody>
      </p:sp>
    </p:spTree>
    <p:extLst>
      <p:ext uri="{BB962C8B-B14F-4D97-AF65-F5344CB8AC3E}">
        <p14:creationId xmlns:p14="http://schemas.microsoft.com/office/powerpoint/2010/main" val="308773375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Full_Bleed_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5917B5E-0967-1123-6AE5-B0EC27A3A598}"/>
              </a:ext>
            </a:extLst>
          </p:cNvPr>
          <p:cNvSpPr>
            <a:spLocks noGrp="1"/>
          </p:cNvSpPr>
          <p:nvPr>
            <p:ph type="pic" sz="quarter" idx="33" hasCustomPrompt="1"/>
          </p:nvPr>
        </p:nvSpPr>
        <p:spPr>
          <a:xfrm>
            <a:off x="0" y="0"/>
            <a:ext cx="12192000" cy="6858000"/>
          </a:xfrm>
          <a:solidFill>
            <a:schemeClr val="bg2"/>
          </a:solidFill>
        </p:spPr>
        <p:txBody>
          <a:bodyPr/>
          <a:lstStyle>
            <a:lvl1pPr marL="0" indent="0" algn="ctr">
              <a:buNone/>
              <a:defRPr/>
            </a:lvl1pPr>
          </a:lstStyle>
          <a:p>
            <a:r>
              <a:rPr lang="en-US"/>
              <a:t>Click to insert image</a:t>
            </a:r>
          </a:p>
        </p:txBody>
      </p:sp>
      <p:sp>
        <p:nvSpPr>
          <p:cNvPr id="5" name="Slide Number Placeholder 4">
            <a:extLst>
              <a:ext uri="{FF2B5EF4-FFF2-40B4-BE49-F238E27FC236}">
                <a16:creationId xmlns:a16="http://schemas.microsoft.com/office/drawing/2014/main" id="{B426A676-6846-EA65-EDE5-824567022740}"/>
              </a:ext>
            </a:extLst>
          </p:cNvPr>
          <p:cNvSpPr>
            <a:spLocks noGrp="1"/>
          </p:cNvSpPr>
          <p:nvPr>
            <p:ph type="sldNum" sz="quarter" idx="14"/>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3" name="Footer Placeholder 1">
            <a:extLst>
              <a:ext uri="{FF2B5EF4-FFF2-40B4-BE49-F238E27FC236}">
                <a16:creationId xmlns:a16="http://schemas.microsoft.com/office/drawing/2014/main" id="{EAC0C3FF-ADA5-FFDB-57E4-002AFDA187C4}"/>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2" name="Text Placeholder 8">
            <a:extLst>
              <a:ext uri="{FF2B5EF4-FFF2-40B4-BE49-F238E27FC236}">
                <a16:creationId xmlns:a16="http://schemas.microsoft.com/office/drawing/2014/main" id="{C76A9AE8-63CA-BCDA-61B4-590AD62A1C84}"/>
              </a:ext>
            </a:extLst>
          </p:cNvPr>
          <p:cNvSpPr>
            <a:spLocks noGrp="1"/>
          </p:cNvSpPr>
          <p:nvPr>
            <p:ph type="body" sz="quarter" idx="32" hasCustomPrompt="1"/>
          </p:nvPr>
        </p:nvSpPr>
        <p:spPr>
          <a:xfrm>
            <a:off x="584200" y="5341835"/>
            <a:ext cx="11430321" cy="369332"/>
          </a:xfrm>
        </p:spPr>
        <p:txBody>
          <a:bodyPr/>
          <a:lstStyle>
            <a:lvl1pPr marL="0" indent="0">
              <a:buNone/>
              <a:defRPr sz="24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10" name="Title 4">
            <a:extLst>
              <a:ext uri="{FF2B5EF4-FFF2-40B4-BE49-F238E27FC236}">
                <a16:creationId xmlns:a16="http://schemas.microsoft.com/office/drawing/2014/main" id="{899492AA-CC3A-B1DE-DBAC-256F275F0CF8}"/>
              </a:ext>
            </a:extLst>
          </p:cNvPr>
          <p:cNvSpPr>
            <a:spLocks noGrp="1"/>
          </p:cNvSpPr>
          <p:nvPr>
            <p:ph type="title" hasCustomPrompt="1"/>
          </p:nvPr>
        </p:nvSpPr>
        <p:spPr>
          <a:xfrm>
            <a:off x="588263" y="4681743"/>
            <a:ext cx="11426258" cy="553998"/>
          </a:xfrm>
        </p:spPr>
        <p:txBody>
          <a:bodyPr/>
          <a:lstStyle>
            <a:lvl1pPr>
              <a:defRPr>
                <a:solidFill>
                  <a:schemeClr val="tx1"/>
                </a:solidFill>
              </a:defRPr>
            </a:lvl1pPr>
          </a:lstStyle>
          <a:p>
            <a:r>
              <a:rPr lang="en-US"/>
              <a:t>Click to edit title</a:t>
            </a:r>
          </a:p>
        </p:txBody>
      </p:sp>
    </p:spTree>
    <p:extLst>
      <p:ext uri="{BB962C8B-B14F-4D97-AF65-F5344CB8AC3E}">
        <p14:creationId xmlns:p14="http://schemas.microsoft.com/office/powerpoint/2010/main" val="40221428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Full_Bleed_Top_White">
    <p:spTree>
      <p:nvGrpSpPr>
        <p:cNvPr id="1" name=""/>
        <p:cNvGrpSpPr/>
        <p:nvPr/>
      </p:nvGrpSpPr>
      <p:grpSpPr>
        <a:xfrm>
          <a:off x="0" y="0"/>
          <a:ext cx="0" cy="0"/>
          <a:chOff x="0" y="0"/>
          <a:chExt cx="0" cy="0"/>
        </a:xfrm>
      </p:grpSpPr>
      <p:sp>
        <p:nvSpPr>
          <p:cNvPr id="4" name="Picture Placeholder 7">
            <a:extLst>
              <a:ext uri="{FF2B5EF4-FFF2-40B4-BE49-F238E27FC236}">
                <a16:creationId xmlns:a16="http://schemas.microsoft.com/office/drawing/2014/main" id="{025A6856-31D3-8456-9797-2597761350EB}"/>
              </a:ext>
            </a:extLst>
          </p:cNvPr>
          <p:cNvSpPr>
            <a:spLocks noGrp="1"/>
          </p:cNvSpPr>
          <p:nvPr>
            <p:ph type="pic" sz="quarter" idx="33" hasCustomPrompt="1"/>
          </p:nvPr>
        </p:nvSpPr>
        <p:spPr>
          <a:xfrm>
            <a:off x="0" y="1151312"/>
            <a:ext cx="12192000" cy="5706687"/>
          </a:xfrm>
          <a:solidFill>
            <a:schemeClr val="bg2"/>
          </a:solidFill>
        </p:spPr>
        <p:txBody>
          <a:bodyPr/>
          <a:lstStyle>
            <a:lvl1pPr marL="0" indent="0" algn="ctr">
              <a:buNone/>
              <a:defRPr/>
            </a:lvl1pPr>
          </a:lstStyle>
          <a:p>
            <a:r>
              <a:rPr lang="en-US"/>
              <a:t>Click to insert image</a:t>
            </a:r>
          </a:p>
        </p:txBody>
      </p:sp>
      <p:sp>
        <p:nvSpPr>
          <p:cNvPr id="5" name="Slide Number Placeholder 4">
            <a:extLst>
              <a:ext uri="{FF2B5EF4-FFF2-40B4-BE49-F238E27FC236}">
                <a16:creationId xmlns:a16="http://schemas.microsoft.com/office/drawing/2014/main" id="{B426A676-6846-EA65-EDE5-824567022740}"/>
              </a:ext>
            </a:extLst>
          </p:cNvPr>
          <p:cNvSpPr>
            <a:spLocks noGrp="1"/>
          </p:cNvSpPr>
          <p:nvPr>
            <p:ph type="sldNum" sz="quarter" idx="14"/>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3" name="Footer Placeholder 1">
            <a:extLst>
              <a:ext uri="{FF2B5EF4-FFF2-40B4-BE49-F238E27FC236}">
                <a16:creationId xmlns:a16="http://schemas.microsoft.com/office/drawing/2014/main" id="{595F97B7-EA88-4DD0-A6FD-34D74E9D3FE4}"/>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7" name="Title 6">
            <a:extLst>
              <a:ext uri="{FF2B5EF4-FFF2-40B4-BE49-F238E27FC236}">
                <a16:creationId xmlns:a16="http://schemas.microsoft.com/office/drawing/2014/main" id="{BE78B156-7052-1E8F-77CA-4DD371670384}"/>
              </a:ext>
            </a:extLst>
          </p:cNvPr>
          <p:cNvSpPr>
            <a:spLocks noGrp="1"/>
          </p:cNvSpPr>
          <p:nvPr>
            <p:ph type="title" hasCustomPrompt="1"/>
          </p:nvPr>
        </p:nvSpPr>
        <p:spPr>
          <a:xfrm>
            <a:off x="588263" y="265846"/>
            <a:ext cx="11018520" cy="553998"/>
          </a:xfrm>
        </p:spPr>
        <p:txBody>
          <a:bodyPr/>
          <a:lstStyle/>
          <a:p>
            <a:r>
              <a:rPr lang="en-US"/>
              <a:t>Click to edit title</a:t>
            </a:r>
          </a:p>
        </p:txBody>
      </p:sp>
    </p:spTree>
    <p:extLst>
      <p:ext uri="{BB962C8B-B14F-4D97-AF65-F5344CB8AC3E}">
        <p14:creationId xmlns:p14="http://schemas.microsoft.com/office/powerpoint/2010/main" val="332994505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Full_Bleed_Bottom_Im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0C2A66E-C3D9-FE0F-7C48-C1F7BB13BEE4}"/>
              </a:ext>
            </a:extLst>
          </p:cNvPr>
          <p:cNvPicPr>
            <a:picLocks noChangeAspect="1"/>
          </p:cNvPicPr>
          <p:nvPr userDrawn="1"/>
        </p:nvPicPr>
        <p:blipFill>
          <a:blip r:embed="rId2"/>
          <a:srcRect t="37870" b="37870"/>
          <a:stretch/>
        </p:blipFill>
        <p:spPr>
          <a:xfrm>
            <a:off x="0" y="5194297"/>
            <a:ext cx="12192000" cy="1663703"/>
          </a:xfrm>
          <a:custGeom>
            <a:avLst/>
            <a:gdLst>
              <a:gd name="connsiteX0" fmla="*/ 0 w 12192000"/>
              <a:gd name="connsiteY0" fmla="*/ 0 h 1663703"/>
              <a:gd name="connsiteX1" fmla="*/ 12192000 w 12192000"/>
              <a:gd name="connsiteY1" fmla="*/ 0 h 1663703"/>
              <a:gd name="connsiteX2" fmla="*/ 12192000 w 12192000"/>
              <a:gd name="connsiteY2" fmla="*/ 1663703 h 1663703"/>
              <a:gd name="connsiteX3" fmla="*/ 0 w 12192000"/>
              <a:gd name="connsiteY3" fmla="*/ 1663703 h 1663703"/>
            </a:gdLst>
            <a:ahLst/>
            <a:cxnLst>
              <a:cxn ang="0">
                <a:pos x="connsiteX0" y="connsiteY0"/>
              </a:cxn>
              <a:cxn ang="0">
                <a:pos x="connsiteX1" y="connsiteY1"/>
              </a:cxn>
              <a:cxn ang="0">
                <a:pos x="connsiteX2" y="connsiteY2"/>
              </a:cxn>
              <a:cxn ang="0">
                <a:pos x="connsiteX3" y="connsiteY3"/>
              </a:cxn>
            </a:cxnLst>
            <a:rect l="l" t="t" r="r" b="b"/>
            <a:pathLst>
              <a:path w="12192000" h="1663703">
                <a:moveTo>
                  <a:pt x="0" y="0"/>
                </a:moveTo>
                <a:lnTo>
                  <a:pt x="12192000" y="0"/>
                </a:lnTo>
                <a:lnTo>
                  <a:pt x="12192000" y="1663703"/>
                </a:lnTo>
                <a:lnTo>
                  <a:pt x="0" y="1663703"/>
                </a:lnTo>
                <a:close/>
              </a:path>
            </a:pathLst>
          </a:custGeom>
        </p:spPr>
      </p:pic>
      <p:sp>
        <p:nvSpPr>
          <p:cNvPr id="5" name="Slide Number Placeholder 4">
            <a:extLst>
              <a:ext uri="{FF2B5EF4-FFF2-40B4-BE49-F238E27FC236}">
                <a16:creationId xmlns:a16="http://schemas.microsoft.com/office/drawing/2014/main" id="{B426A676-6846-EA65-EDE5-824567022740}"/>
              </a:ext>
            </a:extLst>
          </p:cNvPr>
          <p:cNvSpPr>
            <a:spLocks noGrp="1"/>
          </p:cNvSpPr>
          <p:nvPr>
            <p:ph type="sldNum" sz="quarter" idx="14"/>
          </p:nvPr>
        </p:nvSpPr>
        <p:spPr/>
        <p:txBody>
          <a:bodyPr/>
          <a:lstStyle>
            <a:lvl1pPr>
              <a:defRPr b="0" i="0">
                <a:solidFill>
                  <a:schemeClr val="bg1"/>
                </a:solidFill>
                <a:latin typeface="Segoe Sans Text" pitchFamily="2" charset="0"/>
              </a:defRPr>
            </a:lvl1pPr>
          </a:lstStyle>
          <a:p>
            <a:fld id="{F126207E-29C7-4F9F-8309-C6BAAD6BC8C8}" type="slidenum">
              <a:rPr lang="en-US" smtClean="0"/>
              <a:pPr/>
              <a:t>‹#›</a:t>
            </a:fld>
            <a:endParaRPr lang="en-US"/>
          </a:p>
        </p:txBody>
      </p:sp>
      <p:sp>
        <p:nvSpPr>
          <p:cNvPr id="3" name="Footer Placeholder 1">
            <a:extLst>
              <a:ext uri="{FF2B5EF4-FFF2-40B4-BE49-F238E27FC236}">
                <a16:creationId xmlns:a16="http://schemas.microsoft.com/office/drawing/2014/main" id="{F527D418-DEB4-E6BE-632F-E81F936C2219}"/>
              </a:ext>
            </a:extLst>
          </p:cNvPr>
          <p:cNvSpPr>
            <a:spLocks noGrp="1"/>
          </p:cNvSpPr>
          <p:nvPr>
            <p:ph type="ftr" sz="quarter" idx="12"/>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sp>
        <p:nvSpPr>
          <p:cNvPr id="2" name="Picture Placeholder 7">
            <a:extLst>
              <a:ext uri="{FF2B5EF4-FFF2-40B4-BE49-F238E27FC236}">
                <a16:creationId xmlns:a16="http://schemas.microsoft.com/office/drawing/2014/main" id="{39699D6F-D588-A55E-6F20-AD95FDFAD535}"/>
              </a:ext>
            </a:extLst>
          </p:cNvPr>
          <p:cNvSpPr>
            <a:spLocks noGrp="1"/>
          </p:cNvSpPr>
          <p:nvPr>
            <p:ph type="pic" sz="quarter" idx="33" hasCustomPrompt="1"/>
          </p:nvPr>
        </p:nvSpPr>
        <p:spPr>
          <a:xfrm>
            <a:off x="0" y="0"/>
            <a:ext cx="12192000" cy="5194297"/>
          </a:xfrm>
          <a:solidFill>
            <a:schemeClr val="bg2"/>
          </a:solidFill>
        </p:spPr>
        <p:txBody>
          <a:bodyPr/>
          <a:lstStyle>
            <a:lvl1pPr marL="0" indent="0" algn="ctr">
              <a:buNone/>
              <a:defRPr/>
            </a:lvl1pPr>
          </a:lstStyle>
          <a:p>
            <a:r>
              <a:rPr lang="en-US"/>
              <a:t>Click to insert image</a:t>
            </a:r>
          </a:p>
        </p:txBody>
      </p:sp>
      <p:sp>
        <p:nvSpPr>
          <p:cNvPr id="8" name="Title 4">
            <a:extLst>
              <a:ext uri="{FF2B5EF4-FFF2-40B4-BE49-F238E27FC236}">
                <a16:creationId xmlns:a16="http://schemas.microsoft.com/office/drawing/2014/main" id="{AAE39256-3909-87E9-2BB6-EC3E0AD026A9}"/>
              </a:ext>
            </a:extLst>
          </p:cNvPr>
          <p:cNvSpPr>
            <a:spLocks noGrp="1"/>
          </p:cNvSpPr>
          <p:nvPr>
            <p:ph type="title" hasCustomPrompt="1"/>
          </p:nvPr>
        </p:nvSpPr>
        <p:spPr>
          <a:xfrm>
            <a:off x="588263" y="5633550"/>
            <a:ext cx="11426258" cy="553998"/>
          </a:xfrm>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19981768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Full_Bleed_Bottom_White">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26A676-6846-EA65-EDE5-824567022740}"/>
              </a:ext>
            </a:extLst>
          </p:cNvPr>
          <p:cNvSpPr>
            <a:spLocks noGrp="1"/>
          </p:cNvSpPr>
          <p:nvPr>
            <p:ph type="sldNum" sz="quarter" idx="14"/>
          </p:nvPr>
        </p:nvSpPr>
        <p:spPr/>
        <p:txBody>
          <a:bodyPr/>
          <a:lstStyle>
            <a:lvl1pPr>
              <a:defRPr b="0" i="0">
                <a:solidFill>
                  <a:schemeClr val="tx1"/>
                </a:solidFill>
                <a:latin typeface="Segoe Sans Text" pitchFamily="2" charset="0"/>
              </a:defRPr>
            </a:lvl1pPr>
          </a:lstStyle>
          <a:p>
            <a:fld id="{F126207E-29C7-4F9F-8309-C6BAAD6BC8C8}" type="slidenum">
              <a:rPr lang="en-US" smtClean="0"/>
              <a:pPr/>
              <a:t>‹#›</a:t>
            </a:fld>
            <a:endParaRPr lang="en-US"/>
          </a:p>
        </p:txBody>
      </p:sp>
      <p:sp>
        <p:nvSpPr>
          <p:cNvPr id="3" name="Footer Placeholder 1">
            <a:extLst>
              <a:ext uri="{FF2B5EF4-FFF2-40B4-BE49-F238E27FC236}">
                <a16:creationId xmlns:a16="http://schemas.microsoft.com/office/drawing/2014/main" id="{4C3C472A-9880-67E2-C6C7-3134163D5A3B}"/>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6" name="Picture Placeholder 7">
            <a:extLst>
              <a:ext uri="{FF2B5EF4-FFF2-40B4-BE49-F238E27FC236}">
                <a16:creationId xmlns:a16="http://schemas.microsoft.com/office/drawing/2014/main" id="{02B18253-2502-E79B-2519-96D798D8AC1B}"/>
              </a:ext>
            </a:extLst>
          </p:cNvPr>
          <p:cNvSpPr>
            <a:spLocks noGrp="1"/>
          </p:cNvSpPr>
          <p:nvPr>
            <p:ph type="pic" sz="quarter" idx="33" hasCustomPrompt="1"/>
          </p:nvPr>
        </p:nvSpPr>
        <p:spPr>
          <a:xfrm>
            <a:off x="0" y="0"/>
            <a:ext cx="12192000" cy="5261956"/>
          </a:xfrm>
          <a:solidFill>
            <a:schemeClr val="bg2"/>
          </a:solidFill>
        </p:spPr>
        <p:txBody>
          <a:bodyPr/>
          <a:lstStyle>
            <a:lvl1pPr marL="0" indent="0" algn="ctr">
              <a:buNone/>
              <a:defRPr/>
            </a:lvl1pPr>
          </a:lstStyle>
          <a:p>
            <a:r>
              <a:rPr lang="en-US"/>
              <a:t>Click to insert image</a:t>
            </a:r>
          </a:p>
        </p:txBody>
      </p:sp>
      <p:sp>
        <p:nvSpPr>
          <p:cNvPr id="7" name="Title 4">
            <a:extLst>
              <a:ext uri="{FF2B5EF4-FFF2-40B4-BE49-F238E27FC236}">
                <a16:creationId xmlns:a16="http://schemas.microsoft.com/office/drawing/2014/main" id="{E75145D4-8F67-0B99-BB9D-DAB839422717}"/>
              </a:ext>
            </a:extLst>
          </p:cNvPr>
          <p:cNvSpPr>
            <a:spLocks noGrp="1"/>
          </p:cNvSpPr>
          <p:nvPr>
            <p:ph type="title" hasCustomPrompt="1"/>
          </p:nvPr>
        </p:nvSpPr>
        <p:spPr>
          <a:xfrm>
            <a:off x="588263" y="5615116"/>
            <a:ext cx="11426258" cy="553998"/>
          </a:xfrm>
        </p:spPr>
        <p:txBody>
          <a:bodyPr/>
          <a:lstStyle>
            <a:lvl1pPr>
              <a:defRPr>
                <a:solidFill>
                  <a:schemeClr val="tx1"/>
                </a:solidFill>
              </a:defRPr>
            </a:lvl1pPr>
          </a:lstStyle>
          <a:p>
            <a:r>
              <a:rPr lang="en-US"/>
              <a:t>Click to edit title</a:t>
            </a:r>
          </a:p>
        </p:txBody>
      </p:sp>
    </p:spTree>
    <p:extLst>
      <p:ext uri="{BB962C8B-B14F-4D97-AF65-F5344CB8AC3E}">
        <p14:creationId xmlns:p14="http://schemas.microsoft.com/office/powerpoint/2010/main" val="40243016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HalfHalf_Imag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D202C6F-1BD9-E778-0CDB-5D22989F0B11}"/>
              </a:ext>
            </a:extLst>
          </p:cNvPr>
          <p:cNvPicPr>
            <a:picLocks noChangeAspect="1"/>
          </p:cNvPicPr>
          <p:nvPr userDrawn="1"/>
        </p:nvPicPr>
        <p:blipFill rotWithShape="1">
          <a:blip r:embed="rId2"/>
          <a:srcRect r="50000"/>
          <a:stretch/>
        </p:blipFill>
        <p:spPr>
          <a:xfrm>
            <a:off x="-2"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pic>
      <p:sp>
        <p:nvSpPr>
          <p:cNvPr id="3" name="Slide Number Placeholder 2">
            <a:extLst>
              <a:ext uri="{FF2B5EF4-FFF2-40B4-BE49-F238E27FC236}">
                <a16:creationId xmlns:a16="http://schemas.microsoft.com/office/drawing/2014/main" id="{CFD5AF84-2053-9C47-0F10-14DA1507923E}"/>
              </a:ext>
            </a:extLst>
          </p:cNvPr>
          <p:cNvSpPr>
            <a:spLocks noGrp="1"/>
          </p:cNvSpPr>
          <p:nvPr>
            <p:ph type="sldNum" sz="quarter" idx="14"/>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4" name="Footer Placeholder 1">
            <a:extLst>
              <a:ext uri="{FF2B5EF4-FFF2-40B4-BE49-F238E27FC236}">
                <a16:creationId xmlns:a16="http://schemas.microsoft.com/office/drawing/2014/main" id="{2EDA3B3A-6C0B-15C1-7D74-FF397B603129}"/>
              </a:ext>
            </a:extLst>
          </p:cNvPr>
          <p:cNvSpPr>
            <a:spLocks noGrp="1"/>
          </p:cNvSpPr>
          <p:nvPr>
            <p:ph type="ftr" sz="quarter" idx="15"/>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sp>
        <p:nvSpPr>
          <p:cNvPr id="6" name="Text Placeholder 8">
            <a:extLst>
              <a:ext uri="{FF2B5EF4-FFF2-40B4-BE49-F238E27FC236}">
                <a16:creationId xmlns:a16="http://schemas.microsoft.com/office/drawing/2014/main" id="{02ED2144-3CA3-E662-E3A4-35E5F5DDACE8}"/>
              </a:ext>
            </a:extLst>
          </p:cNvPr>
          <p:cNvSpPr>
            <a:spLocks noGrp="1"/>
          </p:cNvSpPr>
          <p:nvPr>
            <p:ph type="body" sz="quarter" idx="32" hasCustomPrompt="1"/>
          </p:nvPr>
        </p:nvSpPr>
        <p:spPr>
          <a:xfrm>
            <a:off x="584201" y="5341836"/>
            <a:ext cx="4973320" cy="369332"/>
          </a:xfrm>
        </p:spPr>
        <p:txBody>
          <a:bodyPr/>
          <a:lstStyle>
            <a:lvl1pPr marL="0" indent="0">
              <a:buNone/>
              <a:defRPr sz="2400" b="0" i="0">
                <a:solidFill>
                  <a:schemeClr val="bg1"/>
                </a:solidFill>
                <a:latin typeface="Segoe UI" panose="020B0502040204020203" pitchFamily="34" charset="0"/>
                <a:cs typeface="Segoe UI" panose="020B0502040204020203" pitchFamily="34" charset="0"/>
              </a:defRPr>
            </a:lvl1pPr>
          </a:lstStyle>
          <a:p>
            <a:pPr lvl="0"/>
            <a:r>
              <a:rPr lang="en-US"/>
              <a:t>Click to edit text</a:t>
            </a:r>
          </a:p>
        </p:txBody>
      </p:sp>
      <p:sp>
        <p:nvSpPr>
          <p:cNvPr id="2" name="Picture Placeholder 7">
            <a:extLst>
              <a:ext uri="{FF2B5EF4-FFF2-40B4-BE49-F238E27FC236}">
                <a16:creationId xmlns:a16="http://schemas.microsoft.com/office/drawing/2014/main" id="{EE86234D-5987-00E1-4ECD-5AE55ADD1755}"/>
              </a:ext>
            </a:extLst>
          </p:cNvPr>
          <p:cNvSpPr>
            <a:spLocks noGrp="1"/>
          </p:cNvSpPr>
          <p:nvPr>
            <p:ph type="pic" sz="quarter" idx="34" hasCustomPrompt="1"/>
          </p:nvPr>
        </p:nvSpPr>
        <p:spPr>
          <a:xfrm>
            <a:off x="6095998" y="0"/>
            <a:ext cx="6096002" cy="6858000"/>
          </a:xfrm>
          <a:solidFill>
            <a:schemeClr val="bg2"/>
          </a:solidFill>
        </p:spPr>
        <p:txBody>
          <a:bodyPr/>
          <a:lstStyle>
            <a:lvl1pPr marL="0" indent="0" algn="ctr">
              <a:buNone/>
              <a:defRPr/>
            </a:lvl1pPr>
          </a:lstStyle>
          <a:p>
            <a:r>
              <a:rPr lang="en-US"/>
              <a:t>Click to insert image</a:t>
            </a:r>
          </a:p>
        </p:txBody>
      </p:sp>
      <p:sp>
        <p:nvSpPr>
          <p:cNvPr id="8" name="Title 4">
            <a:extLst>
              <a:ext uri="{FF2B5EF4-FFF2-40B4-BE49-F238E27FC236}">
                <a16:creationId xmlns:a16="http://schemas.microsoft.com/office/drawing/2014/main" id="{F8822D49-684E-DC26-261B-D9EB5F2CB19B}"/>
              </a:ext>
            </a:extLst>
          </p:cNvPr>
          <p:cNvSpPr>
            <a:spLocks noGrp="1"/>
          </p:cNvSpPr>
          <p:nvPr>
            <p:ph type="title" hasCustomPrompt="1"/>
          </p:nvPr>
        </p:nvSpPr>
        <p:spPr>
          <a:xfrm>
            <a:off x="588263" y="4681743"/>
            <a:ext cx="4969258" cy="553998"/>
          </a:xfrm>
        </p:spPr>
        <p:txBody>
          <a:bodyPr/>
          <a:lstStyle>
            <a:lvl1pPr>
              <a:defRPr>
                <a:solidFill>
                  <a:schemeClr val="bg1"/>
                </a:solidFill>
              </a:defRPr>
            </a:lvl1pPr>
          </a:lstStyle>
          <a:p>
            <a:r>
              <a:rPr lang="en-US"/>
              <a:t>Click to edit title</a:t>
            </a:r>
          </a:p>
        </p:txBody>
      </p:sp>
    </p:spTree>
    <p:extLst>
      <p:ext uri="{BB962C8B-B14F-4D97-AF65-F5344CB8AC3E}">
        <p14:creationId xmlns:p14="http://schemas.microsoft.com/office/powerpoint/2010/main" val="1458096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HalfHalf_Image_White">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26A676-6846-EA65-EDE5-824567022740}"/>
              </a:ext>
            </a:extLst>
          </p:cNvPr>
          <p:cNvSpPr>
            <a:spLocks noGrp="1"/>
          </p:cNvSpPr>
          <p:nvPr>
            <p:ph type="sldNum" sz="quarter" idx="14"/>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3" name="Footer Placeholder 1">
            <a:extLst>
              <a:ext uri="{FF2B5EF4-FFF2-40B4-BE49-F238E27FC236}">
                <a16:creationId xmlns:a16="http://schemas.microsoft.com/office/drawing/2014/main" id="{06B4669D-57D3-3D89-6D13-EDDCEC473643}"/>
              </a:ext>
            </a:extLst>
          </p:cNvPr>
          <p:cNvSpPr>
            <a:spLocks noGrp="1"/>
          </p:cNvSpPr>
          <p:nvPr>
            <p:ph type="ftr" sz="quarter" idx="15"/>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2" name="Text Placeholder 8">
            <a:extLst>
              <a:ext uri="{FF2B5EF4-FFF2-40B4-BE49-F238E27FC236}">
                <a16:creationId xmlns:a16="http://schemas.microsoft.com/office/drawing/2014/main" id="{6CA19ACB-AC4A-BC91-8241-6D67F61FBF3B}"/>
              </a:ext>
            </a:extLst>
          </p:cNvPr>
          <p:cNvSpPr>
            <a:spLocks noGrp="1"/>
          </p:cNvSpPr>
          <p:nvPr>
            <p:ph type="body" sz="quarter" idx="32" hasCustomPrompt="1"/>
          </p:nvPr>
        </p:nvSpPr>
        <p:spPr>
          <a:xfrm>
            <a:off x="584201" y="5341836"/>
            <a:ext cx="4973320" cy="369332"/>
          </a:xfrm>
        </p:spPr>
        <p:txBody>
          <a:bodyPr/>
          <a:lstStyle>
            <a:lvl1pPr marL="0" indent="0">
              <a:buNone/>
              <a:defRPr sz="2400" b="0" i="0">
                <a:solidFill>
                  <a:schemeClr val="tx1"/>
                </a:solidFill>
                <a:latin typeface="Segoe UI" panose="020B0502040204020203" pitchFamily="34" charset="0"/>
                <a:cs typeface="Segoe UI" panose="020B0502040204020203" pitchFamily="34" charset="0"/>
              </a:defRPr>
            </a:lvl1pPr>
          </a:lstStyle>
          <a:p>
            <a:pPr lvl="0"/>
            <a:r>
              <a:rPr lang="en-US"/>
              <a:t>Click to edit text</a:t>
            </a:r>
          </a:p>
        </p:txBody>
      </p:sp>
      <p:sp>
        <p:nvSpPr>
          <p:cNvPr id="7" name="Picture Placeholder 7">
            <a:extLst>
              <a:ext uri="{FF2B5EF4-FFF2-40B4-BE49-F238E27FC236}">
                <a16:creationId xmlns:a16="http://schemas.microsoft.com/office/drawing/2014/main" id="{DEF44100-62F6-1AA7-914E-24310991AA00}"/>
              </a:ext>
            </a:extLst>
          </p:cNvPr>
          <p:cNvSpPr>
            <a:spLocks noGrp="1"/>
          </p:cNvSpPr>
          <p:nvPr>
            <p:ph type="pic" sz="quarter" idx="34" hasCustomPrompt="1"/>
          </p:nvPr>
        </p:nvSpPr>
        <p:spPr>
          <a:xfrm>
            <a:off x="6096000" y="0"/>
            <a:ext cx="6096000" cy="6858000"/>
          </a:xfrm>
          <a:solidFill>
            <a:schemeClr val="bg2"/>
          </a:solidFill>
        </p:spPr>
        <p:txBody>
          <a:bodyPr/>
          <a:lstStyle>
            <a:lvl1pPr marL="0" indent="0" algn="ctr">
              <a:buNone/>
              <a:defRPr/>
            </a:lvl1pPr>
          </a:lstStyle>
          <a:p>
            <a:r>
              <a:rPr lang="en-US"/>
              <a:t>Click to insert image</a:t>
            </a:r>
          </a:p>
        </p:txBody>
      </p:sp>
      <p:sp>
        <p:nvSpPr>
          <p:cNvPr id="8" name="Title 4">
            <a:extLst>
              <a:ext uri="{FF2B5EF4-FFF2-40B4-BE49-F238E27FC236}">
                <a16:creationId xmlns:a16="http://schemas.microsoft.com/office/drawing/2014/main" id="{4C1EC25A-3533-A6B0-DC71-7798D0B57C58}"/>
              </a:ext>
            </a:extLst>
          </p:cNvPr>
          <p:cNvSpPr>
            <a:spLocks noGrp="1"/>
          </p:cNvSpPr>
          <p:nvPr>
            <p:ph type="title" hasCustomPrompt="1"/>
          </p:nvPr>
        </p:nvSpPr>
        <p:spPr>
          <a:xfrm>
            <a:off x="588263" y="4681743"/>
            <a:ext cx="4969258" cy="553998"/>
          </a:xfrm>
        </p:spPr>
        <p:txBody>
          <a:bodyPr/>
          <a:lstStyle>
            <a:lvl1pPr>
              <a:defRPr>
                <a:solidFill>
                  <a:schemeClr val="tx1"/>
                </a:solidFill>
              </a:defRPr>
            </a:lvl1pPr>
          </a:lstStyle>
          <a:p>
            <a:r>
              <a:rPr lang="en-US"/>
              <a:t>Click to edit title</a:t>
            </a:r>
          </a:p>
        </p:txBody>
      </p:sp>
    </p:spTree>
    <p:extLst>
      <p:ext uri="{BB962C8B-B14F-4D97-AF65-F5344CB8AC3E}">
        <p14:creationId xmlns:p14="http://schemas.microsoft.com/office/powerpoint/2010/main" val="11222782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hank_You_Imag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EE5EDC-231B-9E08-7B8D-B15DB1DEBFD3}"/>
              </a:ext>
            </a:extLst>
          </p:cNvPr>
          <p:cNvPicPr>
            <a:picLocks noChangeAspect="1"/>
          </p:cNvPicPr>
          <p:nvPr userDrawn="1"/>
        </p:nvPicPr>
        <p:blipFill>
          <a:blip r:embed="rId2"/>
          <a:srcRect/>
          <a:stretch/>
        </p:blipFill>
        <p:spPr>
          <a:xfrm>
            <a:off x="0" y="0"/>
            <a:ext cx="12192000" cy="6858000"/>
          </a:xfrm>
          <a:prstGeom prst="rect">
            <a:avLst/>
          </a:prstGeom>
        </p:spPr>
      </p:pic>
      <p:sp>
        <p:nvSpPr>
          <p:cNvPr id="4" name="Footer Placeholder 1">
            <a:extLst>
              <a:ext uri="{FF2B5EF4-FFF2-40B4-BE49-F238E27FC236}">
                <a16:creationId xmlns:a16="http://schemas.microsoft.com/office/drawing/2014/main" id="{C137BB25-FAE7-4594-DE3A-28FB1247ADBA}"/>
              </a:ext>
            </a:extLst>
          </p:cNvPr>
          <p:cNvSpPr>
            <a:spLocks noGrp="1"/>
          </p:cNvSpPr>
          <p:nvPr>
            <p:ph type="ftr" sz="quarter" idx="12"/>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sp>
        <p:nvSpPr>
          <p:cNvPr id="5" name="Title 4">
            <a:extLst>
              <a:ext uri="{FF2B5EF4-FFF2-40B4-BE49-F238E27FC236}">
                <a16:creationId xmlns:a16="http://schemas.microsoft.com/office/drawing/2014/main" id="{E07B99B7-C9CE-D85E-1B5D-4C71F60E7858}"/>
              </a:ext>
            </a:extLst>
          </p:cNvPr>
          <p:cNvSpPr>
            <a:spLocks noGrp="1"/>
          </p:cNvSpPr>
          <p:nvPr>
            <p:ph type="title" hasCustomPrompt="1"/>
          </p:nvPr>
        </p:nvSpPr>
        <p:spPr>
          <a:xfrm>
            <a:off x="588263" y="4983480"/>
            <a:ext cx="11018520" cy="923330"/>
          </a:xfrm>
        </p:spPr>
        <p:txBody>
          <a:bodyPr/>
          <a:lstStyle>
            <a:lvl1pPr>
              <a:defRPr lang="en-US" sz="6000" kern="1200" dirty="0">
                <a:solidFill>
                  <a:schemeClr val="bg1"/>
                </a:solidFill>
                <a:latin typeface="Segoe UI Semibold" panose="020B0702040204020203" pitchFamily="34" charset="0"/>
                <a:ea typeface="+mn-ea"/>
                <a:cs typeface="Segoe UI Semibold" panose="020B0702040204020203" pitchFamily="34" charset="0"/>
              </a:defRPr>
            </a:lvl1pPr>
          </a:lstStyle>
          <a:p>
            <a:r>
              <a:rPr lang="en-US"/>
              <a:t>Thank you</a:t>
            </a:r>
          </a:p>
        </p:txBody>
      </p:sp>
    </p:spTree>
    <p:extLst>
      <p:ext uri="{BB962C8B-B14F-4D97-AF65-F5344CB8AC3E}">
        <p14:creationId xmlns:p14="http://schemas.microsoft.com/office/powerpoint/2010/main" val="1896237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emo Slide Grey">
    <p:bg>
      <p:bgPr>
        <a:solidFill>
          <a:srgbClr val="215C79"/>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731C36B3-C489-4CF1-90BD-F1129B6CB1F2}"/>
              </a:ext>
            </a:extLst>
          </p:cNvPr>
          <p:cNvSpPr>
            <a:spLocks noGrp="1"/>
          </p:cNvSpPr>
          <p:nvPr>
            <p:ph type="title" hasCustomPrompt="1"/>
          </p:nvPr>
        </p:nvSpPr>
        <p:spPr>
          <a:xfrm>
            <a:off x="759434" y="2053621"/>
            <a:ext cx="9859116" cy="1158793"/>
          </a:xfrm>
        </p:spPr>
        <p:txBody>
          <a:bodyPr>
            <a:normAutofit/>
          </a:bodyPr>
          <a:lstStyle>
            <a:lvl1pPr>
              <a:defRPr sz="6000">
                <a:solidFill>
                  <a:schemeClr val="bg1"/>
                </a:solidFill>
                <a:latin typeface="+mn-lt"/>
              </a:defRPr>
            </a:lvl1pPr>
          </a:lstStyle>
          <a:p>
            <a:r>
              <a:rPr lang="en-US"/>
              <a:t>Demo Title</a:t>
            </a:r>
          </a:p>
        </p:txBody>
      </p:sp>
      <p:sp>
        <p:nvSpPr>
          <p:cNvPr id="3" name="TextBox 2">
            <a:extLst>
              <a:ext uri="{FF2B5EF4-FFF2-40B4-BE49-F238E27FC236}">
                <a16:creationId xmlns:a16="http://schemas.microsoft.com/office/drawing/2014/main" id="{74B3BA6D-227D-5A87-B004-0FD6944CCB75}"/>
              </a:ext>
            </a:extLst>
          </p:cNvPr>
          <p:cNvSpPr txBox="1"/>
          <p:nvPr userDrawn="1"/>
        </p:nvSpPr>
        <p:spPr>
          <a:xfrm>
            <a:off x="3737557" y="6488668"/>
            <a:ext cx="390287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kern="1200">
                <a:solidFill>
                  <a:schemeClr val="bg1"/>
                </a:solidFill>
                <a:latin typeface="Segoe UI Semibold" panose="020B0702040204020203" pitchFamily="34" charset="0"/>
                <a:ea typeface="+mn-ea"/>
                <a:cs typeface="Segoe UI Semibold" panose="020B0702040204020203" pitchFamily="34" charset="0"/>
              </a:rPr>
              <a:t>#DataSatMadrid</a:t>
            </a:r>
            <a:endParaRPr lang="en-US" sz="1800" b="0">
              <a:solidFill>
                <a:schemeClr val="bg1"/>
              </a:solidFill>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903268685"/>
      </p:ext>
    </p:extLst>
  </p:cSld>
  <p:clrMapOvr>
    <a:overrideClrMapping bg1="lt1" tx1="dk1" bg2="lt2" tx2="dk2" accent1="accent1" accent2="accent2" accent3="accent3" accent4="accent4" accent5="accent5" accent6="accent6" hlink="hlink" folHlink="folHlink"/>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1_Thank_You_with_ic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EE5EDC-231B-9E08-7B8D-B15DB1DEBFD3}"/>
              </a:ext>
            </a:extLst>
          </p:cNvPr>
          <p:cNvPicPr>
            <a:picLocks noChangeAspect="1"/>
          </p:cNvPicPr>
          <p:nvPr userDrawn="1"/>
        </p:nvPicPr>
        <p:blipFill>
          <a:blip r:embed="rId2"/>
          <a:srcRect/>
          <a:stretch/>
        </p:blipFill>
        <p:spPr>
          <a:xfrm>
            <a:off x="0" y="0"/>
            <a:ext cx="12192000" cy="6858000"/>
          </a:xfrm>
          <a:prstGeom prst="rect">
            <a:avLst/>
          </a:prstGeom>
        </p:spPr>
      </p:pic>
      <p:sp>
        <p:nvSpPr>
          <p:cNvPr id="4" name="Footer Placeholder 1">
            <a:extLst>
              <a:ext uri="{FF2B5EF4-FFF2-40B4-BE49-F238E27FC236}">
                <a16:creationId xmlns:a16="http://schemas.microsoft.com/office/drawing/2014/main" id="{C137BB25-FAE7-4594-DE3A-28FB1247ADBA}"/>
              </a:ext>
            </a:extLst>
          </p:cNvPr>
          <p:cNvSpPr>
            <a:spLocks noGrp="1"/>
          </p:cNvSpPr>
          <p:nvPr>
            <p:ph type="ftr" sz="quarter" idx="12"/>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pic>
        <p:nvPicPr>
          <p:cNvPr id="5" name="Picture 4" descr="A colorful circle with a tick in center&#10;&#10;Description automatically generated with medium confidence">
            <a:extLst>
              <a:ext uri="{FF2B5EF4-FFF2-40B4-BE49-F238E27FC236}">
                <a16:creationId xmlns:a16="http://schemas.microsoft.com/office/drawing/2014/main" id="{98DE534C-158B-D069-4560-DEEE98870774}"/>
              </a:ext>
            </a:extLst>
          </p:cNvPr>
          <p:cNvPicPr>
            <a:picLocks noChangeAspect="1"/>
          </p:cNvPicPr>
          <p:nvPr userDrawn="1"/>
        </p:nvPicPr>
        <p:blipFill>
          <a:blip r:embed="rId3"/>
          <a:stretch>
            <a:fillRect/>
          </a:stretch>
        </p:blipFill>
        <p:spPr>
          <a:xfrm>
            <a:off x="9044793" y="3406499"/>
            <a:ext cx="2364224" cy="2374415"/>
          </a:xfrm>
          <a:prstGeom prst="rect">
            <a:avLst/>
          </a:prstGeom>
          <a:effectLst>
            <a:outerShdw blurRad="202007" dist="287766" dir="2700000" algn="tl" rotWithShape="0">
              <a:schemeClr val="accent6">
                <a:lumMod val="10000"/>
                <a:alpha val="40000"/>
              </a:schemeClr>
            </a:outerShdw>
          </a:effectLst>
        </p:spPr>
      </p:pic>
      <p:sp>
        <p:nvSpPr>
          <p:cNvPr id="6" name="Title 4">
            <a:extLst>
              <a:ext uri="{FF2B5EF4-FFF2-40B4-BE49-F238E27FC236}">
                <a16:creationId xmlns:a16="http://schemas.microsoft.com/office/drawing/2014/main" id="{95D46953-8368-85AA-6FE4-07841902DC99}"/>
              </a:ext>
            </a:extLst>
          </p:cNvPr>
          <p:cNvSpPr>
            <a:spLocks noGrp="1"/>
          </p:cNvSpPr>
          <p:nvPr>
            <p:ph type="title" hasCustomPrompt="1"/>
          </p:nvPr>
        </p:nvSpPr>
        <p:spPr>
          <a:xfrm>
            <a:off x="588263" y="4983480"/>
            <a:ext cx="11018520" cy="923330"/>
          </a:xfrm>
        </p:spPr>
        <p:txBody>
          <a:bodyPr/>
          <a:lstStyle>
            <a:lvl1pPr>
              <a:defRPr lang="en-US" sz="6000" kern="1200" dirty="0">
                <a:solidFill>
                  <a:schemeClr val="bg1"/>
                </a:solidFill>
                <a:latin typeface="Segoe UI Semibold" panose="020B0702040204020203" pitchFamily="34" charset="0"/>
                <a:ea typeface="+mn-ea"/>
                <a:cs typeface="Segoe UI Semibold" panose="020B0702040204020203" pitchFamily="34" charset="0"/>
              </a:defRPr>
            </a:lvl1pPr>
          </a:lstStyle>
          <a:p>
            <a:r>
              <a:rPr lang="en-US"/>
              <a:t>Thank you</a:t>
            </a:r>
          </a:p>
        </p:txBody>
      </p:sp>
    </p:spTree>
    <p:extLst>
      <p:ext uri="{BB962C8B-B14F-4D97-AF65-F5344CB8AC3E}">
        <p14:creationId xmlns:p14="http://schemas.microsoft.com/office/powerpoint/2010/main" val="32616324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014749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4546832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653503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059161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60770717"/>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636666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45193044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22722904"/>
      </p:ext>
    </p:extLst>
  </p:cSld>
  <p:clrMapOvr>
    <a:masterClrMapping/>
  </p:clrMapOvr>
  <p:transition>
    <p:fade/>
  </p:transition>
  <p:extLst>
    <p:ext uri="{DCECCB84-F9BA-43D5-87BE-67443E8EF086}">
      <p15:sldGuideLst xmlns:p15="http://schemas.microsoft.com/office/powerpoint/2012/main">
        <p15:guide id="6" pos="795">
          <p15:clr>
            <a:srgbClr val="A4A3A4"/>
          </p15:clr>
        </p15:guide>
        <p15:guide id="7" pos="981">
          <p15:clr>
            <a:srgbClr val="A4A3A4"/>
          </p15:clr>
        </p15:guide>
        <p15:guide id="8" pos="1401">
          <p15:clr>
            <a:srgbClr val="A4A3A4"/>
          </p15:clr>
        </p15:guide>
        <p15:guide id="9" pos="1587">
          <p15:clr>
            <a:srgbClr val="A4A3A4"/>
          </p15:clr>
        </p15:guide>
        <p15:guide id="10" pos="2006">
          <p15:clr>
            <a:srgbClr val="A4A3A4"/>
          </p15:clr>
        </p15:guide>
        <p15:guide id="11" pos="2193">
          <p15:clr>
            <a:srgbClr val="A4A3A4"/>
          </p15:clr>
        </p15:guide>
        <p15:guide id="12" pos="2612">
          <p15:clr>
            <a:srgbClr val="A4A3A4"/>
          </p15:clr>
        </p15:guide>
        <p15:guide id="13" pos="2799">
          <p15:clr>
            <a:srgbClr val="A4A3A4"/>
          </p15:clr>
        </p15:guide>
        <p15:guide id="14" pos="3218">
          <p15:clr>
            <a:srgbClr val="A4A3A4"/>
          </p15:clr>
        </p15:guide>
        <p15:guide id="15" pos="3405">
          <p15:clr>
            <a:srgbClr val="A4A3A4"/>
          </p15:clr>
        </p15:guide>
        <p15:guide id="16" pos="3824">
          <p15:clr>
            <a:srgbClr val="A4A3A4"/>
          </p15:clr>
        </p15:guide>
        <p15:guide id="17" pos="4011">
          <p15:clr>
            <a:srgbClr val="A4A3A4"/>
          </p15:clr>
        </p15:guide>
        <p15:guide id="18" pos="4430">
          <p15:clr>
            <a:srgbClr val="A4A3A4"/>
          </p15:clr>
        </p15:guide>
        <p15:guide id="19" pos="4617">
          <p15:clr>
            <a:srgbClr val="A4A3A4"/>
          </p15:clr>
        </p15:guide>
        <p15:guide id="20" pos="5036">
          <p15:clr>
            <a:srgbClr val="A4A3A4"/>
          </p15:clr>
        </p15:guide>
        <p15:guide id="21" pos="5223">
          <p15:clr>
            <a:srgbClr val="A4A3A4"/>
          </p15:clr>
        </p15:guide>
        <p15:guide id="22" pos="5640">
          <p15:clr>
            <a:srgbClr val="A4A3A4"/>
          </p15:clr>
        </p15:guide>
        <p15:guide id="23" pos="5829">
          <p15:clr>
            <a:srgbClr val="A4A3A4"/>
          </p15:clr>
        </p15:guide>
        <p15:guide id="24" pos="6246">
          <p15:clr>
            <a:srgbClr val="A4A3A4"/>
          </p15:clr>
        </p15:guide>
        <p15:guide id="25" pos="6434">
          <p15:clr>
            <a:srgbClr val="A4A3A4"/>
          </p15:clr>
        </p15:guide>
        <p15:guide id="26" pos="6852">
          <p15:clr>
            <a:srgbClr val="A4A3A4"/>
          </p15:clr>
        </p15:guide>
        <p15:guide id="27" pos="7038">
          <p15:clr>
            <a:srgbClr val="A4A3A4"/>
          </p15:clr>
        </p15:guide>
        <p15:guide id="28" orient="horz" pos="923">
          <p15:clr>
            <a:srgbClr val="5ACBF0"/>
          </p15:clr>
        </p15:guide>
        <p15:guide id="29" orient="horz" pos="1296">
          <p15:clr>
            <a:srgbClr val="5ACBF0"/>
          </p15:clr>
        </p15:guide>
        <p15:guide id="30" orient="horz" pos="294">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1_Full_Bleed_Top_Im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42F0238-66BE-083C-C773-629AD18C76EA}"/>
              </a:ext>
            </a:extLst>
          </p:cNvPr>
          <p:cNvPicPr>
            <a:picLocks noChangeAspect="1"/>
          </p:cNvPicPr>
          <p:nvPr userDrawn="1"/>
        </p:nvPicPr>
        <p:blipFill>
          <a:blip r:embed="rId2"/>
          <a:srcRect t="42934" b="42934"/>
          <a:stretch/>
        </p:blipFill>
        <p:spPr>
          <a:xfrm>
            <a:off x="0" y="0"/>
            <a:ext cx="12192000" cy="969206"/>
          </a:xfrm>
          <a:custGeom>
            <a:avLst/>
            <a:gdLst>
              <a:gd name="connsiteX0" fmla="*/ 0 w 12192000"/>
              <a:gd name="connsiteY0" fmla="*/ 0 h 969206"/>
              <a:gd name="connsiteX1" fmla="*/ 12192000 w 12192000"/>
              <a:gd name="connsiteY1" fmla="*/ 0 h 969206"/>
              <a:gd name="connsiteX2" fmla="*/ 12192000 w 12192000"/>
              <a:gd name="connsiteY2" fmla="*/ 969206 h 969206"/>
              <a:gd name="connsiteX3" fmla="*/ 0 w 12192000"/>
              <a:gd name="connsiteY3" fmla="*/ 969206 h 969206"/>
            </a:gdLst>
            <a:ahLst/>
            <a:cxnLst>
              <a:cxn ang="0">
                <a:pos x="connsiteX0" y="connsiteY0"/>
              </a:cxn>
              <a:cxn ang="0">
                <a:pos x="connsiteX1" y="connsiteY1"/>
              </a:cxn>
              <a:cxn ang="0">
                <a:pos x="connsiteX2" y="connsiteY2"/>
              </a:cxn>
              <a:cxn ang="0">
                <a:pos x="connsiteX3" y="connsiteY3"/>
              </a:cxn>
            </a:cxnLst>
            <a:rect l="l" t="t" r="r" b="b"/>
            <a:pathLst>
              <a:path w="12192000" h="969206">
                <a:moveTo>
                  <a:pt x="0" y="0"/>
                </a:moveTo>
                <a:lnTo>
                  <a:pt x="12192000" y="0"/>
                </a:lnTo>
                <a:lnTo>
                  <a:pt x="12192000" y="969206"/>
                </a:lnTo>
                <a:lnTo>
                  <a:pt x="0" y="969206"/>
                </a:lnTo>
                <a:close/>
              </a:path>
            </a:pathLst>
          </a:custGeom>
        </p:spPr>
      </p:pic>
      <p:sp>
        <p:nvSpPr>
          <p:cNvPr id="5" name="Slide Number Placeholder 4">
            <a:extLst>
              <a:ext uri="{FF2B5EF4-FFF2-40B4-BE49-F238E27FC236}">
                <a16:creationId xmlns:a16="http://schemas.microsoft.com/office/drawing/2014/main" id="{B426A676-6846-EA65-EDE5-824567022740}"/>
              </a:ext>
            </a:extLst>
          </p:cNvPr>
          <p:cNvSpPr>
            <a:spLocks noGrp="1"/>
          </p:cNvSpPr>
          <p:nvPr>
            <p:ph type="sldNum" sz="quarter" idx="14"/>
          </p:nvPr>
        </p:nvSpPr>
        <p:spPr/>
        <p:txBody>
          <a:bodyPr/>
          <a:lstStyle>
            <a:lvl1pPr>
              <a:defRPr b="0" i="0">
                <a:latin typeface="Segoe Sans Text" pitchFamily="2" charset="0"/>
              </a:defRPr>
            </a:lvl1pPr>
          </a:lstStyle>
          <a:p>
            <a:fld id="{F126207E-29C7-4F9F-8309-C6BAAD6BC8C8}" type="slidenum">
              <a:rPr lang="en-US" smtClean="0"/>
              <a:pPr/>
              <a:t>‹#›</a:t>
            </a:fld>
            <a:endParaRPr lang="en-US"/>
          </a:p>
        </p:txBody>
      </p:sp>
      <p:sp>
        <p:nvSpPr>
          <p:cNvPr id="3" name="Footer Placeholder 1">
            <a:extLst>
              <a:ext uri="{FF2B5EF4-FFF2-40B4-BE49-F238E27FC236}">
                <a16:creationId xmlns:a16="http://schemas.microsoft.com/office/drawing/2014/main" id="{A4118093-7D3C-9764-D242-3FF6E0731EF9}"/>
              </a:ext>
            </a:extLst>
          </p:cNvPr>
          <p:cNvSpPr>
            <a:spLocks noGrp="1"/>
          </p:cNvSpPr>
          <p:nvPr>
            <p:ph type="ftr" sz="quarter" idx="12"/>
          </p:nvPr>
        </p:nvSpPr>
        <p:spPr>
          <a:xfrm>
            <a:off x="584200" y="6477356"/>
            <a:ext cx="4114800" cy="123111"/>
          </a:xfrm>
        </p:spPr>
        <p:txBody>
          <a:bodyPr/>
          <a:lstStyle>
            <a:lvl1pPr>
              <a:defRPr b="0" i="0">
                <a:solidFill>
                  <a:schemeClr val="tx1"/>
                </a:solidFill>
                <a:latin typeface="Segoe UI Variable Small Light" pitchFamily="2" charset="0"/>
              </a:defRPr>
            </a:lvl1pPr>
          </a:lstStyle>
          <a:p>
            <a:r>
              <a:rPr lang="en-US"/>
              <a:t>Microsoft Confidential</a:t>
            </a:r>
          </a:p>
        </p:txBody>
      </p:sp>
      <p:sp>
        <p:nvSpPr>
          <p:cNvPr id="7" name="Text Placeholder 5">
            <a:extLst>
              <a:ext uri="{FF2B5EF4-FFF2-40B4-BE49-F238E27FC236}">
                <a16:creationId xmlns:a16="http://schemas.microsoft.com/office/drawing/2014/main" id="{1BF31E78-AE5B-8A68-9924-540AC5A8867E}"/>
              </a:ext>
            </a:extLst>
          </p:cNvPr>
          <p:cNvSpPr>
            <a:spLocks noGrp="1"/>
          </p:cNvSpPr>
          <p:nvPr>
            <p:ph type="body" sz="quarter" idx="15" hasCustomPrompt="1"/>
          </p:nvPr>
        </p:nvSpPr>
        <p:spPr>
          <a:xfrm>
            <a:off x="584200" y="207604"/>
            <a:ext cx="11025187" cy="553998"/>
          </a:xfrm>
        </p:spPr>
        <p:txBody>
          <a:bodyPr/>
          <a:lstStyle>
            <a:lvl1pPr marL="0" indent="0">
              <a:buNone/>
              <a:defRPr sz="3600" b="1" i="0">
                <a:solidFill>
                  <a:schemeClr val="bg1"/>
                </a:solidFill>
                <a:latin typeface="Segoe Sans Text" pitchFamily="2" charset="0"/>
                <a:cs typeface="Segoe Sans Text" pitchFamily="2" charset="0"/>
              </a:defRPr>
            </a:lvl1pPr>
          </a:lstStyle>
          <a:p>
            <a:pPr lvl="0"/>
            <a:r>
              <a:rPr lang="en-US"/>
              <a:t>Click to edit title</a:t>
            </a:r>
          </a:p>
        </p:txBody>
      </p:sp>
    </p:spTree>
    <p:extLst>
      <p:ext uri="{BB962C8B-B14F-4D97-AF65-F5344CB8AC3E}">
        <p14:creationId xmlns:p14="http://schemas.microsoft.com/office/powerpoint/2010/main" val="3900376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ection Title Green">
    <p:bg>
      <p:bgPr>
        <a:solidFill>
          <a:srgbClr val="2A4F6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27D3CDB-9FD6-4043-877D-0A148B11EBA8}"/>
              </a:ext>
            </a:extLst>
          </p:cNvPr>
          <p:cNvSpPr/>
          <p:nvPr userDrawn="1"/>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5005B1F-8328-4164-B84C-D9FD9044644F}"/>
              </a:ext>
            </a:extLst>
          </p:cNvPr>
          <p:cNvSpPr txBox="1"/>
          <p:nvPr userDrawn="1"/>
        </p:nvSpPr>
        <p:spPr>
          <a:xfrm>
            <a:off x="3816323" y="6488668"/>
            <a:ext cx="390287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kern="1200">
                <a:solidFill>
                  <a:schemeClr val="bg1"/>
                </a:solidFill>
                <a:latin typeface="Segoe UI Semibold" panose="020B0702040204020203" pitchFamily="34" charset="0"/>
                <a:ea typeface="+mn-ea"/>
                <a:cs typeface="Segoe UI Semibold" panose="020B0702040204020203" pitchFamily="34" charset="0"/>
              </a:rPr>
              <a:t>#DataSatMadrid</a:t>
            </a:r>
            <a:endParaRPr lang="en-US" sz="1800" b="0">
              <a:solidFill>
                <a:schemeClr val="bg1"/>
              </a:solidFill>
              <a:latin typeface="Segoe UI Semibold" panose="020B0702040204020203" pitchFamily="34" charset="0"/>
              <a:cs typeface="Segoe UI Semibold" panose="020B0702040204020203" pitchFamily="34" charset="0"/>
            </a:endParaRPr>
          </a:p>
        </p:txBody>
      </p:sp>
      <p:sp>
        <p:nvSpPr>
          <p:cNvPr id="5" name="Title 1">
            <a:extLst>
              <a:ext uri="{FF2B5EF4-FFF2-40B4-BE49-F238E27FC236}">
                <a16:creationId xmlns:a16="http://schemas.microsoft.com/office/drawing/2014/main" id="{32EF1976-2234-4FC6-8DF8-26E5DE7F2C4B}"/>
              </a:ext>
            </a:extLst>
          </p:cNvPr>
          <p:cNvSpPr>
            <a:spLocks noGrp="1"/>
          </p:cNvSpPr>
          <p:nvPr>
            <p:ph type="title" hasCustomPrompt="1"/>
          </p:nvPr>
        </p:nvSpPr>
        <p:spPr>
          <a:xfrm>
            <a:off x="838200" y="2084172"/>
            <a:ext cx="9859116" cy="1158793"/>
          </a:xfrm>
        </p:spPr>
        <p:txBody>
          <a:bodyPr>
            <a:normAutofit/>
          </a:bodyPr>
          <a:lstStyle>
            <a:lvl1pPr>
              <a:defRPr sz="6600">
                <a:solidFill>
                  <a:schemeClr val="bg1"/>
                </a:solidFill>
                <a:latin typeface="+mn-lt"/>
              </a:defRPr>
            </a:lvl1pPr>
          </a:lstStyle>
          <a:p>
            <a:r>
              <a:rPr lang="en-US"/>
              <a:t>Section Title</a:t>
            </a:r>
          </a:p>
        </p:txBody>
      </p:sp>
    </p:spTree>
    <p:extLst>
      <p:ext uri="{BB962C8B-B14F-4D97-AF65-F5344CB8AC3E}">
        <p14:creationId xmlns:p14="http://schemas.microsoft.com/office/powerpoint/2010/main" val="3884560518"/>
      </p:ext>
    </p:extLst>
  </p:cSld>
  <p:clrMapOvr>
    <a:overrideClrMapping bg1="lt1" tx1="dk1" bg2="lt2" tx2="dk2" accent1="accent1" accent2="accent2" accent3="accent3" accent4="accent4" accent5="accent5" accent6="accent6" hlink="hlink" folHlink="folHlink"/>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05510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F7E85E0A-B79A-21AA-9B34-857C64A0755B}"/>
              </a:ext>
              <a:ext uri="{C183D7F6-B498-43B3-948B-1728B52AA6E4}">
                <adec:decorative xmlns:adec="http://schemas.microsoft.com/office/drawing/2017/decorative" val="1"/>
              </a:ext>
            </a:extLst>
          </p:cNvPr>
          <p:cNvSpPr/>
          <p:nvPr userDrawn="1"/>
        </p:nvSpPr>
        <p:spPr bwMode="auto">
          <a:xfrm>
            <a:off x="449590" y="2794567"/>
            <a:ext cx="11600572" cy="1592114"/>
          </a:xfrm>
          <a:custGeom>
            <a:avLst/>
            <a:gdLst>
              <a:gd name="connsiteX0" fmla="*/ 3138495 w 11292820"/>
              <a:gd name="connsiteY0" fmla="*/ 0 h 1592114"/>
              <a:gd name="connsiteX1" fmla="*/ 5988442 w 11292820"/>
              <a:gd name="connsiteY1" fmla="*/ 0 h 1592114"/>
              <a:gd name="connsiteX2" fmla="*/ 6158249 w 11292820"/>
              <a:gd name="connsiteY2" fmla="*/ 0 h 1592114"/>
              <a:gd name="connsiteX3" fmla="*/ 10496763 w 11292820"/>
              <a:gd name="connsiteY3" fmla="*/ 0 h 1592114"/>
              <a:gd name="connsiteX4" fmla="*/ 11292820 w 11292820"/>
              <a:gd name="connsiteY4" fmla="*/ 796057 h 1592114"/>
              <a:gd name="connsiteX5" fmla="*/ 10496763 w 11292820"/>
              <a:gd name="connsiteY5" fmla="*/ 1592114 h 1592114"/>
              <a:gd name="connsiteX6" fmla="*/ 6158249 w 11292820"/>
              <a:gd name="connsiteY6" fmla="*/ 1592114 h 1592114"/>
              <a:gd name="connsiteX7" fmla="*/ 5988442 w 11292820"/>
              <a:gd name="connsiteY7" fmla="*/ 1592114 h 1592114"/>
              <a:gd name="connsiteX8" fmla="*/ 3149270 w 11292820"/>
              <a:gd name="connsiteY8" fmla="*/ 1592114 h 1592114"/>
              <a:gd name="connsiteX9" fmla="*/ 3138495 w 11292820"/>
              <a:gd name="connsiteY9" fmla="*/ 1592114 h 1592114"/>
              <a:gd name="connsiteX10" fmla="*/ 0 w 11292820"/>
              <a:gd name="connsiteY10" fmla="*/ 1592114 h 1592114"/>
              <a:gd name="connsiteX11" fmla="*/ 0 w 11292820"/>
              <a:gd name="connsiteY11" fmla="*/ 17 h 1592114"/>
              <a:gd name="connsiteX12" fmla="*/ 3138495 w 11292820"/>
              <a:gd name="connsiteY12" fmla="*/ 17 h 159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2820" h="1592114">
                <a:moveTo>
                  <a:pt x="3138495" y="0"/>
                </a:moveTo>
                <a:lnTo>
                  <a:pt x="5988442" y="0"/>
                </a:lnTo>
                <a:lnTo>
                  <a:pt x="6158249" y="0"/>
                </a:lnTo>
                <a:lnTo>
                  <a:pt x="10496763" y="0"/>
                </a:lnTo>
                <a:lnTo>
                  <a:pt x="11292820" y="796057"/>
                </a:lnTo>
                <a:lnTo>
                  <a:pt x="10496763" y="1592114"/>
                </a:lnTo>
                <a:lnTo>
                  <a:pt x="6158249" y="1592114"/>
                </a:lnTo>
                <a:lnTo>
                  <a:pt x="5988442" y="1592114"/>
                </a:lnTo>
                <a:lnTo>
                  <a:pt x="3149270" y="1592114"/>
                </a:lnTo>
                <a:lnTo>
                  <a:pt x="3138495" y="1592114"/>
                </a:lnTo>
                <a:lnTo>
                  <a:pt x="0" y="1592114"/>
                </a:lnTo>
                <a:lnTo>
                  <a:pt x="0" y="17"/>
                </a:lnTo>
                <a:lnTo>
                  <a:pt x="3138495" y="17"/>
                </a:lnTo>
                <a:close/>
              </a:path>
            </a:pathLst>
          </a:custGeom>
          <a:gradFill flip="none" rotWithShape="1">
            <a:gsLst>
              <a:gs pos="40000">
                <a:srgbClr val="C03BC4"/>
              </a:gs>
              <a:gs pos="100000">
                <a:srgbClr val="399A91"/>
              </a:gs>
              <a:gs pos="65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err="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12" name="Text Placeholder 6">
            <a:extLst>
              <a:ext uri="{FF2B5EF4-FFF2-40B4-BE49-F238E27FC236}">
                <a16:creationId xmlns:a16="http://schemas.microsoft.com/office/drawing/2014/main" id="{5D66E216-D0B8-E78C-B4A3-0C9A07C213E4}"/>
              </a:ext>
            </a:extLst>
          </p:cNvPr>
          <p:cNvSpPr>
            <a:spLocks noGrp="1"/>
          </p:cNvSpPr>
          <p:nvPr>
            <p:ph type="body" sz="quarter" idx="14"/>
          </p:nvPr>
        </p:nvSpPr>
        <p:spPr>
          <a:xfrm>
            <a:off x="3733162" y="2336169"/>
            <a:ext cx="1678889" cy="340264"/>
          </a:xfrm>
        </p:spPr>
        <p:txBody>
          <a:bodyPr anchor="ctr"/>
          <a:lstStyle>
            <a:lvl1pPr marL="0" indent="0" algn="ctr">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stStyle>
          <a:p>
            <a:pPr lvl="0"/>
            <a:r>
              <a:rPr lang="en-US"/>
              <a:t>Click to edit Master text</a:t>
            </a:r>
          </a:p>
        </p:txBody>
      </p:sp>
      <p:sp>
        <p:nvSpPr>
          <p:cNvPr id="10" name="Text Placeholder 6">
            <a:extLst>
              <a:ext uri="{FF2B5EF4-FFF2-40B4-BE49-F238E27FC236}">
                <a16:creationId xmlns:a16="http://schemas.microsoft.com/office/drawing/2014/main" id="{7779DDD7-4DDA-AABD-AF76-37CB5378F85F}"/>
              </a:ext>
            </a:extLst>
          </p:cNvPr>
          <p:cNvSpPr>
            <a:spLocks noGrp="1"/>
          </p:cNvSpPr>
          <p:nvPr>
            <p:ph type="body" sz="quarter" idx="12"/>
          </p:nvPr>
        </p:nvSpPr>
        <p:spPr>
          <a:xfrm>
            <a:off x="554512" y="2336169"/>
            <a:ext cx="1510262" cy="237426"/>
          </a:xfrm>
        </p:spPr>
        <p:txBody>
          <a:bodyPr anchor="ctr"/>
          <a:lstStyle>
            <a:lvl1pPr marL="0" indent="0" algn="ctr">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stStyle>
          <a:p>
            <a:pPr lvl="0"/>
            <a:r>
              <a:rPr lang="en-US"/>
              <a:t>Click to edit Master text</a:t>
            </a:r>
          </a:p>
        </p:txBody>
      </p:sp>
      <p:sp>
        <p:nvSpPr>
          <p:cNvPr id="14" name="Text Placeholder 6">
            <a:extLst>
              <a:ext uri="{FF2B5EF4-FFF2-40B4-BE49-F238E27FC236}">
                <a16:creationId xmlns:a16="http://schemas.microsoft.com/office/drawing/2014/main" id="{08AFF971-7927-5777-7758-DC6515D8DB44}"/>
              </a:ext>
            </a:extLst>
          </p:cNvPr>
          <p:cNvSpPr>
            <a:spLocks noGrp="1"/>
          </p:cNvSpPr>
          <p:nvPr>
            <p:ph type="body" sz="quarter" idx="16"/>
          </p:nvPr>
        </p:nvSpPr>
        <p:spPr>
          <a:xfrm>
            <a:off x="7364911" y="2294062"/>
            <a:ext cx="1299765" cy="382371"/>
          </a:xfrm>
        </p:spPr>
        <p:txBody>
          <a:bodyPr anchor="ctr"/>
          <a:lstStyle>
            <a:lvl1pPr marL="0" indent="0" algn="ctr">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stStyle>
          <a:p>
            <a:pPr lvl="0"/>
            <a:r>
              <a:rPr lang="en-US"/>
              <a:t>Click to edit Master text</a:t>
            </a: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11" name="Text Placeholder 6">
            <a:extLst>
              <a:ext uri="{FF2B5EF4-FFF2-40B4-BE49-F238E27FC236}">
                <a16:creationId xmlns:a16="http://schemas.microsoft.com/office/drawing/2014/main" id="{A298423F-6440-F660-B24A-A9D2CECE8196}"/>
              </a:ext>
            </a:extLst>
          </p:cNvPr>
          <p:cNvSpPr>
            <a:spLocks noGrp="1"/>
          </p:cNvSpPr>
          <p:nvPr>
            <p:ph type="body" sz="quarter" idx="13"/>
          </p:nvPr>
        </p:nvSpPr>
        <p:spPr>
          <a:xfrm>
            <a:off x="655047" y="3068683"/>
            <a:ext cx="2853203" cy="535531"/>
          </a:xfrm>
        </p:spPr>
        <p:txBody>
          <a:bodyPr anchor="t"/>
          <a:lstStyle>
            <a:lvl1pPr marL="0" indent="0" algn="l">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vl2pPr marL="0" indent="0">
              <a:buNone/>
              <a:defRPr lang="en-US" sz="1400" kern="1200" dirty="0" smtClean="0">
                <a:solidFill>
                  <a:schemeClr val="bg1"/>
                </a:solidFill>
                <a:latin typeface="+mn-lt"/>
                <a:ea typeface="+mn-ea"/>
                <a:cs typeface="+mn-cs"/>
              </a:defRPr>
            </a:lvl2pPr>
          </a:lstStyle>
          <a:p>
            <a:pPr lvl="0"/>
            <a:r>
              <a:rPr lang="en-US"/>
              <a:t>Click to edit Master text</a:t>
            </a:r>
          </a:p>
          <a:p>
            <a:pPr lvl="1"/>
            <a:r>
              <a:rPr lang="en-US"/>
              <a:t>Level 2</a:t>
            </a:r>
          </a:p>
        </p:txBody>
      </p:sp>
      <p:sp>
        <p:nvSpPr>
          <p:cNvPr id="13" name="Text Placeholder 6">
            <a:extLst>
              <a:ext uri="{FF2B5EF4-FFF2-40B4-BE49-F238E27FC236}">
                <a16:creationId xmlns:a16="http://schemas.microsoft.com/office/drawing/2014/main" id="{C2660B3D-9DB4-B1DF-C81C-314298895AEB}"/>
              </a:ext>
            </a:extLst>
          </p:cNvPr>
          <p:cNvSpPr>
            <a:spLocks noGrp="1"/>
          </p:cNvSpPr>
          <p:nvPr>
            <p:ph type="body" sz="quarter" idx="15"/>
          </p:nvPr>
        </p:nvSpPr>
        <p:spPr>
          <a:xfrm>
            <a:off x="3733162" y="3068683"/>
            <a:ext cx="3427180" cy="535531"/>
          </a:xfrm>
        </p:spPr>
        <p:txBody>
          <a:bodyPr anchor="t"/>
          <a:lstStyle>
            <a:lvl1pPr marL="0" indent="0" algn="l">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vl2pPr marL="0" indent="0">
              <a:buNone/>
              <a:defRPr lang="en-US" sz="1400" kern="1200" spc="0" baseline="0" dirty="0" smtClean="0">
                <a:solidFill>
                  <a:schemeClr val="bg1"/>
                </a:solidFill>
                <a:latin typeface="+mn-lt"/>
                <a:ea typeface="+mn-ea"/>
                <a:cs typeface="+mn-cs"/>
              </a:defRPr>
            </a:lvl2pPr>
          </a:lstStyle>
          <a:p>
            <a:pPr lvl="0"/>
            <a:r>
              <a:rPr lang="en-US"/>
              <a:t>Click to edit Master text</a:t>
            </a:r>
          </a:p>
          <a:p>
            <a:pPr marL="285750" marR="0" lvl="1" indent="-285750" algn="l" defTabSz="932742" rtl="0" eaLnBrk="1" fontAlgn="auto" latinLnBrk="0" hangingPunct="1">
              <a:lnSpc>
                <a:spcPct val="100000"/>
              </a:lnSpc>
              <a:spcBef>
                <a:spcPct val="20000"/>
              </a:spcBef>
              <a:spcAft>
                <a:spcPts val="0"/>
              </a:spcAft>
              <a:buClrTx/>
              <a:buSzPct val="90000"/>
              <a:tabLst/>
            </a:pPr>
            <a:r>
              <a:rPr lang="en-US"/>
              <a:t>Level 2</a:t>
            </a:r>
          </a:p>
        </p:txBody>
      </p:sp>
      <p:sp>
        <p:nvSpPr>
          <p:cNvPr id="16" name="Text Placeholder 6">
            <a:extLst>
              <a:ext uri="{FF2B5EF4-FFF2-40B4-BE49-F238E27FC236}">
                <a16:creationId xmlns:a16="http://schemas.microsoft.com/office/drawing/2014/main" id="{1822208B-9C28-FC9C-1A74-405B584F6FF5}"/>
              </a:ext>
            </a:extLst>
          </p:cNvPr>
          <p:cNvSpPr>
            <a:spLocks noGrp="1"/>
          </p:cNvSpPr>
          <p:nvPr>
            <p:ph type="body" sz="quarter" idx="18"/>
          </p:nvPr>
        </p:nvSpPr>
        <p:spPr>
          <a:xfrm>
            <a:off x="546299" y="4449605"/>
            <a:ext cx="10618230" cy="330014"/>
          </a:xfrm>
        </p:spPr>
        <p:txBody>
          <a:bodyPr anchor="ctr"/>
          <a:lstStyle>
            <a:lvl1pPr marL="0" indent="0" algn="l">
              <a:buNone/>
              <a:defRPr lang="en-US" sz="1200" b="1" i="1" kern="1200" dirty="0" smtClean="0">
                <a:solidFill>
                  <a:schemeClr val="tx1"/>
                </a:solidFill>
                <a:latin typeface="+mn-lt"/>
                <a:ea typeface="+mn-ea"/>
                <a:cs typeface="+mn-cs"/>
              </a:defRPr>
            </a:lvl1pPr>
          </a:lstStyle>
          <a:p>
            <a:pPr lvl="0"/>
            <a:r>
              <a:rPr lang="en-US"/>
              <a:t>Click to edit Master text</a:t>
            </a:r>
          </a:p>
        </p:txBody>
      </p:sp>
      <p:sp>
        <p:nvSpPr>
          <p:cNvPr id="18" name="Text Placeholder 6">
            <a:extLst>
              <a:ext uri="{FF2B5EF4-FFF2-40B4-BE49-F238E27FC236}">
                <a16:creationId xmlns:a16="http://schemas.microsoft.com/office/drawing/2014/main" id="{371D7B77-9424-C165-47A9-E14BA4DAFC0B}"/>
              </a:ext>
            </a:extLst>
          </p:cNvPr>
          <p:cNvSpPr>
            <a:spLocks noGrp="1"/>
          </p:cNvSpPr>
          <p:nvPr>
            <p:ph type="body" sz="quarter" idx="19"/>
          </p:nvPr>
        </p:nvSpPr>
        <p:spPr>
          <a:xfrm>
            <a:off x="7364911" y="3068683"/>
            <a:ext cx="3969224" cy="535531"/>
          </a:xfrm>
        </p:spPr>
        <p:txBody>
          <a:bodyPr anchor="t"/>
          <a:lstStyle>
            <a:lvl1pPr marL="0" indent="0" algn="l">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vl2pPr marL="0" indent="0">
              <a:buNone/>
              <a:defRPr lang="en-US" sz="1400" kern="1200" spc="0" baseline="0" dirty="0" smtClean="0">
                <a:solidFill>
                  <a:schemeClr val="bg1"/>
                </a:solidFill>
                <a:latin typeface="+mn-lt"/>
                <a:ea typeface="+mn-ea"/>
                <a:cs typeface="+mn-cs"/>
              </a:defRPr>
            </a:lvl2pPr>
          </a:lstStyle>
          <a:p>
            <a:pPr lvl="0"/>
            <a:r>
              <a:rPr lang="en-US"/>
              <a:t>Click to edit Master text</a:t>
            </a:r>
          </a:p>
          <a:p>
            <a:pPr marL="285750" marR="0" lvl="1" indent="-285750" algn="l" defTabSz="932742" rtl="0" eaLnBrk="1" fontAlgn="auto" latinLnBrk="0" hangingPunct="1">
              <a:lnSpc>
                <a:spcPct val="100000"/>
              </a:lnSpc>
              <a:spcBef>
                <a:spcPct val="20000"/>
              </a:spcBef>
              <a:spcAft>
                <a:spcPts val="0"/>
              </a:spcAft>
              <a:buClrTx/>
              <a:buSzPct val="90000"/>
              <a:tabLst/>
            </a:pPr>
            <a:r>
              <a:rPr lang="en-US"/>
              <a:t>Level 2</a:t>
            </a:r>
          </a:p>
        </p:txBody>
      </p:sp>
    </p:spTree>
    <p:extLst>
      <p:ext uri="{BB962C8B-B14F-4D97-AF65-F5344CB8AC3E}">
        <p14:creationId xmlns:p14="http://schemas.microsoft.com/office/powerpoint/2010/main" val="22342825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Flowchart: Manual Operation 2">
            <a:extLst>
              <a:ext uri="{FF2B5EF4-FFF2-40B4-BE49-F238E27FC236}">
                <a16:creationId xmlns:a16="http://schemas.microsoft.com/office/drawing/2014/main" id="{73B1E1DD-A0B7-6BEE-91DF-9CBBA5883095}"/>
              </a:ext>
              <a:ext uri="{C183D7F6-B498-43B3-948B-1728B52AA6E4}">
                <adec:decorative xmlns:adec="http://schemas.microsoft.com/office/drawing/2017/decorative" val="1"/>
              </a:ext>
            </a:extLst>
          </p:cNvPr>
          <p:cNvSpPr/>
          <p:nvPr userDrawn="1"/>
        </p:nvSpPr>
        <p:spPr bwMode="auto">
          <a:xfrm>
            <a:off x="1242204" y="1590135"/>
            <a:ext cx="9632830" cy="1348597"/>
          </a:xfrm>
          <a:prstGeom prst="flowChartManualOperation">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r>
              <a:rPr lang="en-US" sz="2400" b="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rPr>
              <a:t>                       </a:t>
            </a:r>
          </a:p>
          <a:p>
            <a:pPr algn="ctr" defTabSz="914400" fontAlgn="base">
              <a:spcBef>
                <a:spcPct val="0"/>
              </a:spcBef>
              <a:spcAft>
                <a:spcPct val="0"/>
              </a:spcAft>
            </a:pPr>
            <a:r>
              <a:rPr lang="en-US" sz="2400" b="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rPr>
              <a:t>          </a:t>
            </a:r>
          </a:p>
        </p:txBody>
      </p:sp>
      <p:sp>
        <p:nvSpPr>
          <p:cNvPr id="4" name="Flowchart: Manual Operation 3">
            <a:extLst>
              <a:ext uri="{FF2B5EF4-FFF2-40B4-BE49-F238E27FC236}">
                <a16:creationId xmlns:a16="http://schemas.microsoft.com/office/drawing/2014/main" id="{901C8119-B4A5-89C9-DD70-FDA3B87D8365}"/>
              </a:ext>
              <a:ext uri="{C183D7F6-B498-43B3-948B-1728B52AA6E4}">
                <adec:decorative xmlns:adec="http://schemas.microsoft.com/office/drawing/2017/decorative" val="1"/>
              </a:ext>
            </a:extLst>
          </p:cNvPr>
          <p:cNvSpPr/>
          <p:nvPr userDrawn="1"/>
        </p:nvSpPr>
        <p:spPr bwMode="auto">
          <a:xfrm>
            <a:off x="3286664" y="3114136"/>
            <a:ext cx="5486400" cy="1212481"/>
          </a:xfrm>
          <a:prstGeom prst="flowChartManualOperation">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5" name="Flowchart: Manual Operation 4">
            <a:extLst>
              <a:ext uri="{FF2B5EF4-FFF2-40B4-BE49-F238E27FC236}">
                <a16:creationId xmlns:a16="http://schemas.microsoft.com/office/drawing/2014/main" id="{E3B95CEB-4E95-C4D0-8F52-10803862D6B7}"/>
              </a:ext>
              <a:ext uri="{C183D7F6-B498-43B3-948B-1728B52AA6E4}">
                <adec:decorative xmlns:adec="http://schemas.microsoft.com/office/drawing/2017/decorative" val="1"/>
              </a:ext>
            </a:extLst>
          </p:cNvPr>
          <p:cNvSpPr/>
          <p:nvPr userDrawn="1"/>
        </p:nvSpPr>
        <p:spPr bwMode="auto">
          <a:xfrm>
            <a:off x="4399472" y="4495800"/>
            <a:ext cx="3260785" cy="1544129"/>
          </a:xfrm>
          <a:prstGeom prst="flowChartManualOperation">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7" name="Text Placeholder 6">
            <a:extLst>
              <a:ext uri="{FF2B5EF4-FFF2-40B4-BE49-F238E27FC236}">
                <a16:creationId xmlns:a16="http://schemas.microsoft.com/office/drawing/2014/main" id="{A4513BF8-70EE-573F-32B7-26E0FAA98CBC}"/>
              </a:ext>
            </a:extLst>
          </p:cNvPr>
          <p:cNvSpPr>
            <a:spLocks noGrp="1"/>
          </p:cNvSpPr>
          <p:nvPr>
            <p:ph type="body" sz="quarter" idx="10"/>
          </p:nvPr>
        </p:nvSpPr>
        <p:spPr>
          <a:xfrm>
            <a:off x="3241600" y="2012950"/>
            <a:ext cx="5634038" cy="369332"/>
          </a:xfrm>
        </p:spPr>
        <p:txBody>
          <a:bodyPr/>
          <a:lstStyle>
            <a:lvl1pPr marL="0" indent="0" algn="ctr">
              <a:buNone/>
              <a:defRPr lang="en-US" sz="24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AD5BDBC4-CB86-191D-EA32-F8809E0B0770}"/>
              </a:ext>
            </a:extLst>
          </p:cNvPr>
          <p:cNvSpPr>
            <a:spLocks noGrp="1"/>
          </p:cNvSpPr>
          <p:nvPr>
            <p:ph type="body" sz="quarter" idx="11"/>
          </p:nvPr>
        </p:nvSpPr>
        <p:spPr>
          <a:xfrm>
            <a:off x="4156819" y="3582003"/>
            <a:ext cx="3746090" cy="276747"/>
          </a:xfrm>
        </p:spPr>
        <p:txBody>
          <a:bodyPr/>
          <a:lstStyle>
            <a:lvl1pPr marL="0" indent="0" algn="ctr">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8F4B3D0D-5C6F-25D3-3592-8099D2E0514F}"/>
              </a:ext>
            </a:extLst>
          </p:cNvPr>
          <p:cNvSpPr>
            <a:spLocks noGrp="1"/>
          </p:cNvSpPr>
          <p:nvPr>
            <p:ph type="body" sz="quarter" idx="12"/>
          </p:nvPr>
        </p:nvSpPr>
        <p:spPr>
          <a:xfrm>
            <a:off x="5026974" y="5090884"/>
            <a:ext cx="2005780" cy="353961"/>
          </a:xfrm>
        </p:spPr>
        <p:txBody>
          <a:bodyPr/>
          <a:lstStyle>
            <a:lvl1pPr marL="0" indent="0" algn="ctr">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32913736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8" name="Text Placeholder 6">
            <a:extLst>
              <a:ext uri="{FF2B5EF4-FFF2-40B4-BE49-F238E27FC236}">
                <a16:creationId xmlns:a16="http://schemas.microsoft.com/office/drawing/2014/main" id="{BBE3290A-E05B-5E97-9561-3B39567C9FE2}"/>
              </a:ext>
            </a:extLst>
          </p:cNvPr>
          <p:cNvSpPr>
            <a:spLocks noGrp="1"/>
          </p:cNvSpPr>
          <p:nvPr>
            <p:ph type="body" sz="quarter" idx="12"/>
          </p:nvPr>
        </p:nvSpPr>
        <p:spPr>
          <a:xfrm>
            <a:off x="4678024" y="1364839"/>
            <a:ext cx="2811620" cy="276999"/>
          </a:xfrm>
        </p:spPr>
        <p:txBody>
          <a:bodyPr anchor="ctr"/>
          <a:lstStyle>
            <a:lvl1pPr marL="0" indent="0" algn="ctr">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stStyle>
          <a:p>
            <a:pPr lvl="0"/>
            <a:r>
              <a:rPr lang="en-US"/>
              <a:t>Click to edit Master text</a:t>
            </a:r>
          </a:p>
        </p:txBody>
      </p:sp>
      <p:sp>
        <p:nvSpPr>
          <p:cNvPr id="9" name="Text Placeholder 6">
            <a:extLst>
              <a:ext uri="{FF2B5EF4-FFF2-40B4-BE49-F238E27FC236}">
                <a16:creationId xmlns:a16="http://schemas.microsoft.com/office/drawing/2014/main" id="{966C6247-0655-4B8D-C03C-C3CE41055B6E}"/>
              </a:ext>
            </a:extLst>
          </p:cNvPr>
          <p:cNvSpPr>
            <a:spLocks noGrp="1"/>
          </p:cNvSpPr>
          <p:nvPr>
            <p:ph type="body" sz="quarter" idx="13"/>
          </p:nvPr>
        </p:nvSpPr>
        <p:spPr>
          <a:xfrm>
            <a:off x="1030911" y="3516510"/>
            <a:ext cx="2811620" cy="276999"/>
          </a:xfrm>
        </p:spPr>
        <p:txBody>
          <a:bodyPr anchor="ctr"/>
          <a:lstStyle>
            <a:lvl1pPr marL="0" indent="0" algn="ctr">
              <a:buNone/>
              <a:defRPr lang="en-US" sz="1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stStyle>
          <a:p>
            <a:pPr lvl="0"/>
            <a:r>
              <a:rPr lang="en-US"/>
              <a:t>Click to edit Master text</a:t>
            </a:r>
          </a:p>
        </p:txBody>
      </p:sp>
      <p:sp>
        <p:nvSpPr>
          <p:cNvPr id="10" name="Text Placeholder 6">
            <a:extLst>
              <a:ext uri="{FF2B5EF4-FFF2-40B4-BE49-F238E27FC236}">
                <a16:creationId xmlns:a16="http://schemas.microsoft.com/office/drawing/2014/main" id="{D2741C35-9F8B-7619-B34A-5DD232FB0244}"/>
              </a:ext>
            </a:extLst>
          </p:cNvPr>
          <p:cNvSpPr>
            <a:spLocks noGrp="1"/>
          </p:cNvSpPr>
          <p:nvPr>
            <p:ph type="body" sz="quarter" idx="14"/>
          </p:nvPr>
        </p:nvSpPr>
        <p:spPr>
          <a:xfrm>
            <a:off x="4731097" y="3059668"/>
            <a:ext cx="2718892" cy="1292662"/>
          </a:xfrm>
        </p:spPr>
        <p:txBody>
          <a:bodyPr anchor="ctr"/>
          <a:lstStyle>
            <a:lvl1pPr marL="0" indent="0" algn="ctr">
              <a:buNone/>
              <a:defRPr lang="en-US" sz="2800" b="1" kern="1200" dirty="0" smtClean="0">
                <a:ln w="3175">
                  <a:noFill/>
                </a:ln>
                <a:gradFill>
                  <a:gsLst>
                    <a:gs pos="53147">
                      <a:srgbClr val="FFFFFF"/>
                    </a:gs>
                    <a:gs pos="28000">
                      <a:srgbClr val="FFFFFF"/>
                    </a:gs>
                  </a:gsLst>
                  <a:path path="circle">
                    <a:fillToRect l="100000" b="100000"/>
                  </a:path>
                </a:gradFill>
                <a:latin typeface="Segoe UI Variable Display Semib" pitchFamily="2" charset="0"/>
                <a:ea typeface="+mn-ea"/>
                <a:cs typeface="Segoe UI" pitchFamily="34" charset="0"/>
              </a:defRPr>
            </a:lvl1pPr>
          </a:lstStyle>
          <a:p>
            <a:pPr lvl="0"/>
            <a:r>
              <a:rPr lang="en-US"/>
              <a:t>Click to edit Master text styles</a:t>
            </a:r>
          </a:p>
        </p:txBody>
      </p:sp>
      <p:sp>
        <p:nvSpPr>
          <p:cNvPr id="11" name="Text Placeholder 6">
            <a:extLst>
              <a:ext uri="{FF2B5EF4-FFF2-40B4-BE49-F238E27FC236}">
                <a16:creationId xmlns:a16="http://schemas.microsoft.com/office/drawing/2014/main" id="{23C841FA-01A4-38D0-BA0D-44A644B91938}"/>
              </a:ext>
            </a:extLst>
          </p:cNvPr>
          <p:cNvSpPr>
            <a:spLocks noGrp="1"/>
          </p:cNvSpPr>
          <p:nvPr>
            <p:ph type="body" sz="quarter" idx="15"/>
          </p:nvPr>
        </p:nvSpPr>
        <p:spPr>
          <a:xfrm>
            <a:off x="8344000" y="3516510"/>
            <a:ext cx="2811620" cy="276999"/>
          </a:xfrm>
        </p:spPr>
        <p:txBody>
          <a:bodyPr vert="horz" wrap="square" lIns="0" tIns="0" rIns="0" bIns="0" rtlCol="0" anchor="ctr">
            <a:spAutoFit/>
          </a:bodyPr>
          <a:lstStyle>
            <a:lvl1pPr>
              <a:defRPr lang="en-US" sz="1800" b="1" dirty="0" smtClean="0">
                <a:ln w="3175">
                  <a:noFill/>
                </a:ln>
                <a:gradFill>
                  <a:gsLst>
                    <a:gs pos="53147">
                      <a:srgbClr val="FFFFFF"/>
                    </a:gs>
                    <a:gs pos="28000">
                      <a:srgbClr val="FFFFFF"/>
                    </a:gs>
                  </a:gsLst>
                  <a:path path="circle">
                    <a:fillToRect l="100000" b="100000"/>
                  </a:path>
                </a:gradFill>
                <a:latin typeface="Segoe UI Variable Display Semib" pitchFamily="2" charset="0"/>
              </a:defRPr>
            </a:lvl1pPr>
          </a:lstStyle>
          <a:p>
            <a:pPr marL="0" lvl="0" indent="0" algn="ctr">
              <a:buNone/>
            </a:pPr>
            <a:r>
              <a:rPr lang="en-US"/>
              <a:t>Click to edit Master text</a:t>
            </a:r>
          </a:p>
        </p:txBody>
      </p:sp>
      <p:sp>
        <p:nvSpPr>
          <p:cNvPr id="12" name="Text Placeholder 6">
            <a:extLst>
              <a:ext uri="{FF2B5EF4-FFF2-40B4-BE49-F238E27FC236}">
                <a16:creationId xmlns:a16="http://schemas.microsoft.com/office/drawing/2014/main" id="{835003D7-37B7-332B-E92E-969B9BC92B99}"/>
              </a:ext>
            </a:extLst>
          </p:cNvPr>
          <p:cNvSpPr>
            <a:spLocks noGrp="1"/>
          </p:cNvSpPr>
          <p:nvPr>
            <p:ph type="body" sz="quarter" idx="16"/>
          </p:nvPr>
        </p:nvSpPr>
        <p:spPr>
          <a:xfrm>
            <a:off x="4678024" y="6043130"/>
            <a:ext cx="2811620" cy="276999"/>
          </a:xfrm>
        </p:spPr>
        <p:txBody>
          <a:bodyPr vert="horz" wrap="square" lIns="0" tIns="0" rIns="0" bIns="0" rtlCol="0" anchor="ctr">
            <a:spAutoFit/>
          </a:bodyPr>
          <a:lstStyle>
            <a:lvl1pPr>
              <a:defRPr lang="en-US" sz="1800" b="1" dirty="0" smtClean="0">
                <a:ln w="3175">
                  <a:noFill/>
                </a:ln>
                <a:gradFill>
                  <a:gsLst>
                    <a:gs pos="53147">
                      <a:srgbClr val="FFFFFF"/>
                    </a:gs>
                    <a:gs pos="28000">
                      <a:srgbClr val="FFFFFF"/>
                    </a:gs>
                  </a:gsLst>
                  <a:path path="circle">
                    <a:fillToRect l="100000" b="100000"/>
                  </a:path>
                </a:gradFill>
                <a:latin typeface="Segoe UI Variable Display Semib" pitchFamily="2" charset="0"/>
              </a:defRPr>
            </a:lvl1pPr>
          </a:lstStyle>
          <a:p>
            <a:pPr marL="0" lvl="0" indent="0" algn="ctr">
              <a:buNone/>
            </a:pPr>
            <a:r>
              <a:rPr lang="en-US"/>
              <a:t>Click to edit Master text</a:t>
            </a: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617957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userDrawn="1">
  <p:cSld name="1_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4281928"/>
            <a:ext cx="3264408" cy="738664"/>
          </a:xfrm>
        </p:spPr>
        <p:txBody>
          <a:bodyPr anchor="t"/>
          <a:lstStyle>
            <a:lvl1pPr marL="0" indent="0" algn="ctr">
              <a:spcBef>
                <a:spcPts val="0"/>
              </a:spcBef>
              <a:buNone/>
              <a:defRPr lang="en-US" sz="2400" kern="1200" dirty="0">
                <a:ln w="3175">
                  <a:noFill/>
                </a:ln>
                <a:gradFill flip="none" rotWithShape="1">
                  <a:gsLst>
                    <a:gs pos="0">
                      <a:srgbClr val="FF5C39"/>
                    </a:gs>
                    <a:gs pos="32000">
                      <a:srgbClr val="C03BC4"/>
                    </a:gs>
                    <a:gs pos="68000">
                      <a:srgbClr val="0078D4"/>
                    </a:gs>
                    <a:gs pos="100000">
                      <a:srgbClr val="399A91"/>
                    </a:gs>
                  </a:gsLst>
                  <a:path path="circle">
                    <a:fillToRect l="100000" t="100000"/>
                  </a:path>
                  <a:tileRect r="-100000" b="-100000"/>
                </a:gradFill>
                <a:latin typeface="Segoe UI Variable Display Semib" pitchFamily="2" charset="0"/>
                <a:ea typeface="+mn-ea"/>
                <a:cs typeface="Segoe UI" panose="020B0502040204020203" pitchFamily="34" charset="0"/>
              </a:defRPr>
            </a:lvl1pPr>
          </a:lstStyle>
          <a:p>
            <a:pPr lvl="0"/>
            <a:r>
              <a:rPr lang="en-US"/>
              <a:t>Click to edit Master text styles</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4281928"/>
            <a:ext cx="3264408" cy="738664"/>
          </a:xfrm>
        </p:spPr>
        <p:txBody>
          <a:bodyPr anchor="t"/>
          <a:lstStyle>
            <a:lvl1pPr marL="0" indent="0" algn="ctr">
              <a:spcBef>
                <a:spcPts val="0"/>
              </a:spcBef>
              <a:buNone/>
              <a:defRPr lang="en-US" sz="2400" kern="1200" dirty="0">
                <a:ln w="3175">
                  <a:noFill/>
                </a:ln>
                <a:gradFill flip="none" rotWithShape="1">
                  <a:gsLst>
                    <a:gs pos="0">
                      <a:srgbClr val="FF5C39"/>
                    </a:gs>
                    <a:gs pos="32000">
                      <a:srgbClr val="C03BC4"/>
                    </a:gs>
                    <a:gs pos="68000">
                      <a:srgbClr val="0078D4"/>
                    </a:gs>
                    <a:gs pos="100000">
                      <a:srgbClr val="399A91"/>
                    </a:gs>
                  </a:gsLst>
                  <a:path path="circle">
                    <a:fillToRect l="100000" t="100000"/>
                  </a:path>
                  <a:tileRect r="-100000" b="-100000"/>
                </a:gradFill>
                <a:latin typeface="Segoe UI Variable Display Semib" pitchFamily="2" charset="0"/>
                <a:ea typeface="+mn-ea"/>
                <a:cs typeface="Segoe UI" panose="020B0502040204020203" pitchFamily="34" charset="0"/>
              </a:defRPr>
            </a:lvl1pPr>
          </a:lstStyle>
          <a:p>
            <a:pPr lvl="0"/>
            <a:r>
              <a:rPr lang="en-US"/>
              <a:t>Click to edit Master text styles</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4281928"/>
            <a:ext cx="3264408" cy="738664"/>
          </a:xfrm>
        </p:spPr>
        <p:txBody>
          <a:bodyPr anchor="t"/>
          <a:lstStyle>
            <a:lvl1pPr marL="0" indent="0" algn="ctr">
              <a:spcBef>
                <a:spcPts val="0"/>
              </a:spcBef>
              <a:buNone/>
              <a:defRPr lang="en-US" sz="2400" kern="1200" dirty="0">
                <a:ln w="3175">
                  <a:noFill/>
                </a:ln>
                <a:gradFill flip="none" rotWithShape="1">
                  <a:gsLst>
                    <a:gs pos="0">
                      <a:srgbClr val="FF5C39"/>
                    </a:gs>
                    <a:gs pos="32000">
                      <a:srgbClr val="C03BC4"/>
                    </a:gs>
                    <a:gs pos="68000">
                      <a:srgbClr val="0078D4"/>
                    </a:gs>
                    <a:gs pos="100000">
                      <a:srgbClr val="399A91"/>
                    </a:gs>
                  </a:gsLst>
                  <a:path path="circle">
                    <a:fillToRect l="100000" t="100000"/>
                  </a:path>
                  <a:tileRect r="-100000" b="-100000"/>
                </a:gradFill>
                <a:latin typeface="Segoe UI Variable Display Semib" pitchFamily="2" charset="0"/>
                <a:ea typeface="+mn-ea"/>
                <a:cs typeface="Segoe UI" panose="020B0502040204020203" pitchFamily="34" charset="0"/>
              </a:defRPr>
            </a:lvl1pPr>
          </a:lstStyle>
          <a:p>
            <a:pPr lvl="0"/>
            <a:r>
              <a:rPr lang="en-US"/>
              <a:t>Click to edit Master text styles</a:t>
            </a:r>
          </a:p>
        </p:txBody>
      </p:sp>
    </p:spTree>
    <p:extLst>
      <p:ext uri="{BB962C8B-B14F-4D97-AF65-F5344CB8AC3E}">
        <p14:creationId xmlns:p14="http://schemas.microsoft.com/office/powerpoint/2010/main" val="2437533493"/>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32">
          <p15:clr>
            <a:srgbClr val="5ACBF0"/>
          </p15:clr>
        </p15:guide>
        <p15:guide id="8" pos="4871">
          <p15:clr>
            <a:srgbClr val="5ACBF0"/>
          </p15:clr>
        </p15:guide>
        <p15:guide id="9" pos="5251">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5594900"/>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4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795307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29CF09-A44F-0926-3589-0830B4F0EE73}"/>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A11EC012-CDC5-CAA7-F351-E8B645EEC5C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5" name="Graphic 2">
            <a:extLst>
              <a:ext uri="{FF2B5EF4-FFF2-40B4-BE49-F238E27FC236}">
                <a16:creationId xmlns:a16="http://schemas.microsoft.com/office/drawing/2014/main" id="{B550DCE4-4C0B-AEF5-C52A-8C1CCDBE3E76}"/>
              </a:ext>
            </a:extLst>
          </p:cNvPr>
          <p:cNvSpPr/>
          <p:nvPr userDrawn="1"/>
        </p:nvSpPr>
        <p:spPr>
          <a:xfrm>
            <a:off x="584728" y="2517698"/>
            <a:ext cx="3633699" cy="1822605"/>
          </a:xfrm>
          <a:custGeom>
            <a:avLst/>
            <a:gdLst>
              <a:gd name="connsiteX0" fmla="*/ 452057 w 3246882"/>
              <a:gd name="connsiteY0" fmla="*/ 39338 h 1628584"/>
              <a:gd name="connsiteX1" fmla="*/ 576739 w 3246882"/>
              <a:gd name="connsiteY1" fmla="*/ 39338 h 1628584"/>
              <a:gd name="connsiteX2" fmla="*/ 576739 w 3246882"/>
              <a:gd name="connsiteY2" fmla="*/ 572929 h 1628584"/>
              <a:gd name="connsiteX3" fmla="*/ 486347 w 3246882"/>
              <a:gd name="connsiteY3" fmla="*/ 572929 h 1628584"/>
              <a:gd name="connsiteX4" fmla="*/ 486347 w 3246882"/>
              <a:gd name="connsiteY4" fmla="*/ 234315 h 1628584"/>
              <a:gd name="connsiteX5" fmla="*/ 486918 w 3246882"/>
              <a:gd name="connsiteY5" fmla="*/ 193548 h 1628584"/>
              <a:gd name="connsiteX6" fmla="*/ 487871 w 3246882"/>
              <a:gd name="connsiteY6" fmla="*/ 149066 h 1628584"/>
              <a:gd name="connsiteX7" fmla="*/ 485680 w 3246882"/>
              <a:gd name="connsiteY7" fmla="*/ 149066 h 1628584"/>
              <a:gd name="connsiteX8" fmla="*/ 479393 w 3246882"/>
              <a:gd name="connsiteY8" fmla="*/ 168593 h 1628584"/>
              <a:gd name="connsiteX9" fmla="*/ 472726 w 3246882"/>
              <a:gd name="connsiteY9" fmla="*/ 186309 h 1628584"/>
              <a:gd name="connsiteX10" fmla="*/ 319088 w 3246882"/>
              <a:gd name="connsiteY10" fmla="*/ 572929 h 1628584"/>
              <a:gd name="connsiteX11" fmla="*/ 254699 w 3246882"/>
              <a:gd name="connsiteY11" fmla="*/ 572929 h 1628584"/>
              <a:gd name="connsiteX12" fmla="*/ 99727 w 3246882"/>
              <a:gd name="connsiteY12" fmla="*/ 189643 h 1628584"/>
              <a:gd name="connsiteX13" fmla="*/ 93631 w 3246882"/>
              <a:gd name="connsiteY13" fmla="*/ 172307 h 1628584"/>
              <a:gd name="connsiteX14" fmla="*/ 85630 w 3246882"/>
              <a:gd name="connsiteY14" fmla="*/ 149066 h 1628584"/>
              <a:gd name="connsiteX15" fmla="*/ 83439 w 3246882"/>
              <a:gd name="connsiteY15" fmla="*/ 149066 h 1628584"/>
              <a:gd name="connsiteX16" fmla="*/ 84582 w 3246882"/>
              <a:gd name="connsiteY16" fmla="*/ 195739 h 1628584"/>
              <a:gd name="connsiteX17" fmla="*/ 84963 w 3246882"/>
              <a:gd name="connsiteY17" fmla="*/ 246507 h 1628584"/>
              <a:gd name="connsiteX18" fmla="*/ 84963 w 3246882"/>
              <a:gd name="connsiteY18" fmla="*/ 572834 h 1628584"/>
              <a:gd name="connsiteX19" fmla="*/ 0 w 3246882"/>
              <a:gd name="connsiteY19" fmla="*/ 572834 h 1628584"/>
              <a:gd name="connsiteX20" fmla="*/ 0 w 3246882"/>
              <a:gd name="connsiteY20" fmla="*/ 39338 h 1628584"/>
              <a:gd name="connsiteX21" fmla="*/ 129826 w 3246882"/>
              <a:gd name="connsiteY21" fmla="*/ 39338 h 1628584"/>
              <a:gd name="connsiteX22" fmla="*/ 266414 w 3246882"/>
              <a:gd name="connsiteY22" fmla="*/ 383477 h 1628584"/>
              <a:gd name="connsiteX23" fmla="*/ 278892 w 3246882"/>
              <a:gd name="connsiteY23" fmla="*/ 415671 h 1628584"/>
              <a:gd name="connsiteX24" fmla="*/ 288036 w 3246882"/>
              <a:gd name="connsiteY24" fmla="*/ 444913 h 1628584"/>
              <a:gd name="connsiteX25" fmla="*/ 290227 w 3246882"/>
              <a:gd name="connsiteY25" fmla="*/ 444913 h 1628584"/>
              <a:gd name="connsiteX26" fmla="*/ 302324 w 3246882"/>
              <a:gd name="connsiteY26" fmla="*/ 412528 h 1628584"/>
              <a:gd name="connsiteX27" fmla="*/ 313658 w 3246882"/>
              <a:gd name="connsiteY27" fmla="*/ 382429 h 1628584"/>
              <a:gd name="connsiteX28" fmla="*/ 452057 w 3246882"/>
              <a:gd name="connsiteY28" fmla="*/ 39338 h 1628584"/>
              <a:gd name="connsiteX29" fmla="*/ 712375 w 3246882"/>
              <a:gd name="connsiteY29" fmla="*/ 120872 h 1628584"/>
              <a:gd name="connsiteX30" fmla="*/ 752570 w 3246882"/>
              <a:gd name="connsiteY30" fmla="*/ 105632 h 1628584"/>
              <a:gd name="connsiteX31" fmla="*/ 767810 w 3246882"/>
              <a:gd name="connsiteY31" fmla="*/ 67723 h 1628584"/>
              <a:gd name="connsiteX32" fmla="*/ 752570 w 3246882"/>
              <a:gd name="connsiteY32" fmla="*/ 29813 h 1628584"/>
              <a:gd name="connsiteX33" fmla="*/ 712375 w 3246882"/>
              <a:gd name="connsiteY33" fmla="*/ 14573 h 1628584"/>
              <a:gd name="connsiteX34" fmla="*/ 672941 w 3246882"/>
              <a:gd name="connsiteY34" fmla="*/ 29813 h 1628584"/>
              <a:gd name="connsiteX35" fmla="*/ 657701 w 3246882"/>
              <a:gd name="connsiteY35" fmla="*/ 67437 h 1628584"/>
              <a:gd name="connsiteX36" fmla="*/ 672941 w 3246882"/>
              <a:gd name="connsiteY36" fmla="*/ 105156 h 1628584"/>
              <a:gd name="connsiteX37" fmla="*/ 712375 w 3246882"/>
              <a:gd name="connsiteY37" fmla="*/ 120968 h 1628584"/>
              <a:gd name="connsiteX38" fmla="*/ 667703 w 3246882"/>
              <a:gd name="connsiteY38" fmla="*/ 572929 h 1628584"/>
              <a:gd name="connsiteX39" fmla="*/ 756666 w 3246882"/>
              <a:gd name="connsiteY39" fmla="*/ 572929 h 1628584"/>
              <a:gd name="connsiteX40" fmla="*/ 756666 w 3246882"/>
              <a:gd name="connsiteY40" fmla="*/ 191929 h 1628584"/>
              <a:gd name="connsiteX41" fmla="*/ 667703 w 3246882"/>
              <a:gd name="connsiteY41" fmla="*/ 191929 h 1628584"/>
              <a:gd name="connsiteX42" fmla="*/ 667703 w 3246882"/>
              <a:gd name="connsiteY42" fmla="*/ 572929 h 1628584"/>
              <a:gd name="connsiteX43" fmla="*/ 1179100 w 3246882"/>
              <a:gd name="connsiteY43" fmla="*/ 500348 h 1628584"/>
              <a:gd name="connsiteX44" fmla="*/ 1110234 w 3246882"/>
              <a:gd name="connsiteY44" fmla="*/ 461677 h 1628584"/>
              <a:gd name="connsiteX45" fmla="*/ 1072325 w 3246882"/>
              <a:gd name="connsiteY45" fmla="*/ 497205 h 1628584"/>
              <a:gd name="connsiteX46" fmla="*/ 1025843 w 3246882"/>
              <a:gd name="connsiteY46" fmla="*/ 507778 h 1628584"/>
              <a:gd name="connsiteX47" fmla="*/ 948500 w 3246882"/>
              <a:gd name="connsiteY47" fmla="*/ 475393 h 1628584"/>
              <a:gd name="connsiteX48" fmla="*/ 919448 w 3246882"/>
              <a:gd name="connsiteY48" fmla="*/ 383096 h 1628584"/>
              <a:gd name="connsiteX49" fmla="*/ 948881 w 3246882"/>
              <a:gd name="connsiteY49" fmla="*/ 288608 h 1628584"/>
              <a:gd name="connsiteX50" fmla="*/ 1023652 w 3246882"/>
              <a:gd name="connsiteY50" fmla="*/ 254794 h 1628584"/>
              <a:gd name="connsiteX51" fmla="*/ 1069753 w 3246882"/>
              <a:gd name="connsiteY51" fmla="*/ 265557 h 1628584"/>
              <a:gd name="connsiteX52" fmla="*/ 1106996 w 3246882"/>
              <a:gd name="connsiteY52" fmla="*/ 302038 h 1628584"/>
              <a:gd name="connsiteX53" fmla="*/ 1176909 w 3246882"/>
              <a:gd name="connsiteY53" fmla="*/ 267462 h 1628584"/>
              <a:gd name="connsiteX54" fmla="*/ 1116806 w 3246882"/>
              <a:gd name="connsiteY54" fmla="*/ 204407 h 1628584"/>
              <a:gd name="connsiteX55" fmla="*/ 1026605 w 3246882"/>
              <a:gd name="connsiteY55" fmla="*/ 182975 h 1628584"/>
              <a:gd name="connsiteX56" fmla="*/ 883730 w 3246882"/>
              <a:gd name="connsiteY56" fmla="*/ 238220 h 1628584"/>
              <a:gd name="connsiteX57" fmla="*/ 828675 w 3246882"/>
              <a:gd name="connsiteY57" fmla="*/ 389096 h 1628584"/>
              <a:gd name="connsiteX58" fmla="*/ 880396 w 3246882"/>
              <a:gd name="connsiteY58" fmla="*/ 529019 h 1628584"/>
              <a:gd name="connsiteX59" fmla="*/ 1023652 w 3246882"/>
              <a:gd name="connsiteY59" fmla="*/ 581882 h 1628584"/>
              <a:gd name="connsiteX60" fmla="*/ 1113473 w 3246882"/>
              <a:gd name="connsiteY60" fmla="*/ 561785 h 1628584"/>
              <a:gd name="connsiteX61" fmla="*/ 1179100 w 3246882"/>
              <a:gd name="connsiteY61" fmla="*/ 500348 h 1628584"/>
              <a:gd name="connsiteX62" fmla="*/ 1438656 w 3246882"/>
              <a:gd name="connsiteY62" fmla="*/ 185166 h 1628584"/>
              <a:gd name="connsiteX63" fmla="*/ 1378363 w 3246882"/>
              <a:gd name="connsiteY63" fmla="*/ 204692 h 1628584"/>
              <a:gd name="connsiteX64" fmla="*/ 1338929 w 3246882"/>
              <a:gd name="connsiteY64" fmla="*/ 260699 h 1628584"/>
              <a:gd name="connsiteX65" fmla="*/ 1337405 w 3246882"/>
              <a:gd name="connsiteY65" fmla="*/ 260699 h 1628584"/>
              <a:gd name="connsiteX66" fmla="*/ 1337405 w 3246882"/>
              <a:gd name="connsiteY66" fmla="*/ 191834 h 1628584"/>
              <a:gd name="connsiteX67" fmla="*/ 1248442 w 3246882"/>
              <a:gd name="connsiteY67" fmla="*/ 191834 h 1628584"/>
              <a:gd name="connsiteX68" fmla="*/ 1248442 w 3246882"/>
              <a:gd name="connsiteY68" fmla="*/ 572834 h 1628584"/>
              <a:gd name="connsiteX69" fmla="*/ 1337405 w 3246882"/>
              <a:gd name="connsiteY69" fmla="*/ 572834 h 1628584"/>
              <a:gd name="connsiteX70" fmla="*/ 1337405 w 3246882"/>
              <a:gd name="connsiteY70" fmla="*/ 384524 h 1628584"/>
              <a:gd name="connsiteX71" fmla="*/ 1361027 w 3246882"/>
              <a:gd name="connsiteY71" fmla="*/ 296323 h 1628584"/>
              <a:gd name="connsiteX72" fmla="*/ 1422940 w 3246882"/>
              <a:gd name="connsiteY72" fmla="*/ 262795 h 1628584"/>
              <a:gd name="connsiteX73" fmla="*/ 1446181 w 3246882"/>
              <a:gd name="connsiteY73" fmla="*/ 265176 h 1628584"/>
              <a:gd name="connsiteX74" fmla="*/ 1467993 w 3246882"/>
              <a:gd name="connsiteY74" fmla="*/ 271653 h 1628584"/>
              <a:gd name="connsiteX75" fmla="*/ 1491806 w 3246882"/>
              <a:gd name="connsiteY75" fmla="*/ 195739 h 1628584"/>
              <a:gd name="connsiteX76" fmla="*/ 1465421 w 3246882"/>
              <a:gd name="connsiteY76" fmla="*/ 187166 h 1628584"/>
              <a:gd name="connsiteX77" fmla="*/ 1438656 w 3246882"/>
              <a:gd name="connsiteY77" fmla="*/ 184976 h 1628584"/>
              <a:gd name="connsiteX78" fmla="*/ 1855375 w 3246882"/>
              <a:gd name="connsiteY78" fmla="*/ 237649 h 1628584"/>
              <a:gd name="connsiteX79" fmla="*/ 1907667 w 3246882"/>
              <a:gd name="connsiteY79" fmla="*/ 379000 h 1628584"/>
              <a:gd name="connsiteX80" fmla="*/ 1852613 w 3246882"/>
              <a:gd name="connsiteY80" fmla="*/ 524637 h 1628584"/>
              <a:gd name="connsiteX81" fmla="*/ 1707166 w 3246882"/>
              <a:gd name="connsiteY81" fmla="*/ 581787 h 1628584"/>
              <a:gd name="connsiteX82" fmla="*/ 1562957 w 3246882"/>
              <a:gd name="connsiteY82" fmla="*/ 528542 h 1628584"/>
              <a:gd name="connsiteX83" fmla="*/ 1509522 w 3246882"/>
              <a:gd name="connsiteY83" fmla="*/ 385286 h 1628584"/>
              <a:gd name="connsiteX84" fmla="*/ 1566101 w 3246882"/>
              <a:gd name="connsiteY84" fmla="*/ 238506 h 1628584"/>
              <a:gd name="connsiteX85" fmla="*/ 1712309 w 3246882"/>
              <a:gd name="connsiteY85" fmla="*/ 182880 h 1628584"/>
              <a:gd name="connsiteX86" fmla="*/ 1855375 w 3246882"/>
              <a:gd name="connsiteY86" fmla="*/ 237554 h 1628584"/>
              <a:gd name="connsiteX87" fmla="*/ 1816513 w 3246882"/>
              <a:gd name="connsiteY87" fmla="*/ 381286 h 1628584"/>
              <a:gd name="connsiteX88" fmla="*/ 1788605 w 3246882"/>
              <a:gd name="connsiteY88" fmla="*/ 289751 h 1628584"/>
              <a:gd name="connsiteX89" fmla="*/ 1710118 w 3246882"/>
              <a:gd name="connsiteY89" fmla="*/ 255175 h 1628584"/>
              <a:gd name="connsiteX90" fmla="*/ 1630299 w 3246882"/>
              <a:gd name="connsiteY90" fmla="*/ 290894 h 1628584"/>
              <a:gd name="connsiteX91" fmla="*/ 1600391 w 3246882"/>
              <a:gd name="connsiteY91" fmla="*/ 383572 h 1628584"/>
              <a:gd name="connsiteX92" fmla="*/ 1630013 w 3246882"/>
              <a:gd name="connsiteY92" fmla="*/ 476250 h 1628584"/>
              <a:gd name="connsiteX93" fmla="*/ 1710595 w 3246882"/>
              <a:gd name="connsiteY93" fmla="*/ 510064 h 1628584"/>
              <a:gd name="connsiteX94" fmla="*/ 1788890 w 3246882"/>
              <a:gd name="connsiteY94" fmla="*/ 475107 h 1628584"/>
              <a:gd name="connsiteX95" fmla="*/ 1816608 w 3246882"/>
              <a:gd name="connsiteY95" fmla="*/ 381381 h 1628584"/>
              <a:gd name="connsiteX96" fmla="*/ 2123313 w 3246882"/>
              <a:gd name="connsiteY96" fmla="*/ 339566 h 1628584"/>
              <a:gd name="connsiteX97" fmla="*/ 2068068 w 3246882"/>
              <a:gd name="connsiteY97" fmla="*/ 321374 h 1628584"/>
              <a:gd name="connsiteX98" fmla="*/ 2053400 w 3246882"/>
              <a:gd name="connsiteY98" fmla="*/ 292322 h 1628584"/>
              <a:gd name="connsiteX99" fmla="*/ 2067497 w 3246882"/>
              <a:gd name="connsiteY99" fmla="*/ 261461 h 1628584"/>
              <a:gd name="connsiteX100" fmla="*/ 2108835 w 3246882"/>
              <a:gd name="connsiteY100" fmla="*/ 249555 h 1628584"/>
              <a:gd name="connsiteX101" fmla="*/ 2152555 w 3246882"/>
              <a:gd name="connsiteY101" fmla="*/ 258509 h 1628584"/>
              <a:gd name="connsiteX102" fmla="*/ 2188083 w 3246882"/>
              <a:gd name="connsiteY102" fmla="*/ 285274 h 1628584"/>
              <a:gd name="connsiteX103" fmla="*/ 2239804 w 3246882"/>
              <a:gd name="connsiteY103" fmla="*/ 238411 h 1628584"/>
              <a:gd name="connsiteX104" fmla="*/ 2184368 w 3246882"/>
              <a:gd name="connsiteY104" fmla="*/ 196691 h 1628584"/>
              <a:gd name="connsiteX105" fmla="*/ 2111407 w 3246882"/>
              <a:gd name="connsiteY105" fmla="*/ 182880 h 1628584"/>
              <a:gd name="connsiteX106" fmla="*/ 2010251 w 3246882"/>
              <a:gd name="connsiteY106" fmla="*/ 214694 h 1628584"/>
              <a:gd name="connsiteX107" fmla="*/ 1970056 w 3246882"/>
              <a:gd name="connsiteY107" fmla="*/ 302324 h 1628584"/>
              <a:gd name="connsiteX108" fmla="*/ 1999679 w 3246882"/>
              <a:gd name="connsiteY108" fmla="*/ 375476 h 1628584"/>
              <a:gd name="connsiteX109" fmla="*/ 2104073 w 3246882"/>
              <a:gd name="connsiteY109" fmla="*/ 418052 h 1628584"/>
              <a:gd name="connsiteX110" fmla="*/ 2149983 w 3246882"/>
              <a:gd name="connsiteY110" fmla="*/ 436055 h 1628584"/>
              <a:gd name="connsiteX111" fmla="*/ 2165414 w 3246882"/>
              <a:gd name="connsiteY111" fmla="*/ 467106 h 1628584"/>
              <a:gd name="connsiteX112" fmla="*/ 2149031 w 3246882"/>
              <a:gd name="connsiteY112" fmla="*/ 502253 h 1628584"/>
              <a:gd name="connsiteX113" fmla="*/ 2103311 w 3246882"/>
              <a:gd name="connsiteY113" fmla="*/ 514731 h 1628584"/>
              <a:gd name="connsiteX114" fmla="*/ 2053685 w 3246882"/>
              <a:gd name="connsiteY114" fmla="*/ 503015 h 1628584"/>
              <a:gd name="connsiteX115" fmla="*/ 2009204 w 3246882"/>
              <a:gd name="connsiteY115" fmla="*/ 463772 h 1628584"/>
              <a:gd name="connsiteX116" fmla="*/ 1955673 w 3246882"/>
              <a:gd name="connsiteY116" fmla="*/ 511778 h 1628584"/>
              <a:gd name="connsiteX117" fmla="*/ 2015966 w 3246882"/>
              <a:gd name="connsiteY117" fmla="*/ 563880 h 1628584"/>
              <a:gd name="connsiteX118" fmla="*/ 2102644 w 3246882"/>
              <a:gd name="connsiteY118" fmla="*/ 581787 h 1628584"/>
              <a:gd name="connsiteX119" fmla="*/ 2208657 w 3246882"/>
              <a:gd name="connsiteY119" fmla="*/ 547973 h 1628584"/>
              <a:gd name="connsiteX120" fmla="*/ 2249234 w 3246882"/>
              <a:gd name="connsiteY120" fmla="*/ 459010 h 1628584"/>
              <a:gd name="connsiteX121" fmla="*/ 2217992 w 3246882"/>
              <a:gd name="connsiteY121" fmla="*/ 380143 h 1628584"/>
              <a:gd name="connsiteX122" fmla="*/ 2123504 w 3246882"/>
              <a:gd name="connsiteY122" fmla="*/ 339566 h 1628584"/>
              <a:gd name="connsiteX123" fmla="*/ 2658332 w 3246882"/>
              <a:gd name="connsiteY123" fmla="*/ 237649 h 1628584"/>
              <a:gd name="connsiteX124" fmla="*/ 2710624 w 3246882"/>
              <a:gd name="connsiteY124" fmla="*/ 379000 h 1628584"/>
              <a:gd name="connsiteX125" fmla="*/ 2655570 w 3246882"/>
              <a:gd name="connsiteY125" fmla="*/ 524637 h 1628584"/>
              <a:gd name="connsiteX126" fmla="*/ 2510123 w 3246882"/>
              <a:gd name="connsiteY126" fmla="*/ 581787 h 1628584"/>
              <a:gd name="connsiteX127" fmla="*/ 2365915 w 3246882"/>
              <a:gd name="connsiteY127" fmla="*/ 528542 h 1628584"/>
              <a:gd name="connsiteX128" fmla="*/ 2312480 w 3246882"/>
              <a:gd name="connsiteY128" fmla="*/ 385286 h 1628584"/>
              <a:gd name="connsiteX129" fmla="*/ 2369058 w 3246882"/>
              <a:gd name="connsiteY129" fmla="*/ 238506 h 1628584"/>
              <a:gd name="connsiteX130" fmla="*/ 2515267 w 3246882"/>
              <a:gd name="connsiteY130" fmla="*/ 182880 h 1628584"/>
              <a:gd name="connsiteX131" fmla="*/ 2658332 w 3246882"/>
              <a:gd name="connsiteY131" fmla="*/ 237554 h 1628584"/>
              <a:gd name="connsiteX132" fmla="*/ 2619375 w 3246882"/>
              <a:gd name="connsiteY132" fmla="*/ 381286 h 1628584"/>
              <a:gd name="connsiteX133" fmla="*/ 2591467 w 3246882"/>
              <a:gd name="connsiteY133" fmla="*/ 289751 h 1628584"/>
              <a:gd name="connsiteX134" fmla="*/ 2512981 w 3246882"/>
              <a:gd name="connsiteY134" fmla="*/ 255175 h 1628584"/>
              <a:gd name="connsiteX135" fmla="*/ 2433161 w 3246882"/>
              <a:gd name="connsiteY135" fmla="*/ 290894 h 1628584"/>
              <a:gd name="connsiteX136" fmla="*/ 2403253 w 3246882"/>
              <a:gd name="connsiteY136" fmla="*/ 383572 h 1628584"/>
              <a:gd name="connsiteX137" fmla="*/ 2432876 w 3246882"/>
              <a:gd name="connsiteY137" fmla="*/ 476250 h 1628584"/>
              <a:gd name="connsiteX138" fmla="*/ 2513457 w 3246882"/>
              <a:gd name="connsiteY138" fmla="*/ 510064 h 1628584"/>
              <a:gd name="connsiteX139" fmla="*/ 2591753 w 3246882"/>
              <a:gd name="connsiteY139" fmla="*/ 475107 h 1628584"/>
              <a:gd name="connsiteX140" fmla="*/ 2619470 w 3246882"/>
              <a:gd name="connsiteY140" fmla="*/ 381381 h 1628584"/>
              <a:gd name="connsiteX141" fmla="*/ 3219260 w 3246882"/>
              <a:gd name="connsiteY141" fmla="*/ 494729 h 1628584"/>
              <a:gd name="connsiteX142" fmla="*/ 3196209 w 3246882"/>
              <a:gd name="connsiteY142" fmla="*/ 507397 h 1628584"/>
              <a:gd name="connsiteX143" fmla="*/ 3175349 w 3246882"/>
              <a:gd name="connsiteY143" fmla="*/ 511112 h 1628584"/>
              <a:gd name="connsiteX144" fmla="*/ 3144107 w 3246882"/>
              <a:gd name="connsiteY144" fmla="*/ 497872 h 1628584"/>
              <a:gd name="connsiteX145" fmla="*/ 3132963 w 3246882"/>
              <a:gd name="connsiteY145" fmla="*/ 456724 h 1628584"/>
              <a:gd name="connsiteX146" fmla="*/ 3132963 w 3246882"/>
              <a:gd name="connsiteY146" fmla="*/ 260985 h 1628584"/>
              <a:gd name="connsiteX147" fmla="*/ 3230118 w 3246882"/>
              <a:gd name="connsiteY147" fmla="*/ 260985 h 1628584"/>
              <a:gd name="connsiteX148" fmla="*/ 3230118 w 3246882"/>
              <a:gd name="connsiteY148" fmla="*/ 191738 h 1628584"/>
              <a:gd name="connsiteX149" fmla="*/ 3132963 w 3246882"/>
              <a:gd name="connsiteY149" fmla="*/ 191738 h 1628584"/>
              <a:gd name="connsiteX150" fmla="*/ 3132963 w 3246882"/>
              <a:gd name="connsiteY150" fmla="*/ 82677 h 1628584"/>
              <a:gd name="connsiteX151" fmla="*/ 3043999 w 3246882"/>
              <a:gd name="connsiteY151" fmla="*/ 98298 h 1628584"/>
              <a:gd name="connsiteX152" fmla="*/ 3043999 w 3246882"/>
              <a:gd name="connsiteY152" fmla="*/ 191643 h 1628584"/>
              <a:gd name="connsiteX153" fmla="*/ 2893028 w 3246882"/>
              <a:gd name="connsiteY153" fmla="*/ 191643 h 1628584"/>
              <a:gd name="connsiteX154" fmla="*/ 2893028 w 3246882"/>
              <a:gd name="connsiteY154" fmla="*/ 130969 h 1628584"/>
              <a:gd name="connsiteX155" fmla="*/ 2905887 w 3246882"/>
              <a:gd name="connsiteY155" fmla="*/ 86297 h 1628584"/>
              <a:gd name="connsiteX156" fmla="*/ 2942558 w 3246882"/>
              <a:gd name="connsiteY156" fmla="*/ 71438 h 1628584"/>
              <a:gd name="connsiteX157" fmla="*/ 2965037 w 3246882"/>
              <a:gd name="connsiteY157" fmla="*/ 74962 h 1628584"/>
              <a:gd name="connsiteX158" fmla="*/ 2984945 w 3246882"/>
              <a:gd name="connsiteY158" fmla="*/ 84868 h 1628584"/>
              <a:gd name="connsiteX159" fmla="*/ 3021425 w 3246882"/>
              <a:gd name="connsiteY159" fmla="*/ 20479 h 1628584"/>
              <a:gd name="connsiteX160" fmla="*/ 2981230 w 3246882"/>
              <a:gd name="connsiteY160" fmla="*/ 5048 h 1628584"/>
              <a:gd name="connsiteX161" fmla="*/ 2938844 w 3246882"/>
              <a:gd name="connsiteY161" fmla="*/ 0 h 1628584"/>
              <a:gd name="connsiteX162" fmla="*/ 2839688 w 3246882"/>
              <a:gd name="connsiteY162" fmla="*/ 34957 h 1628584"/>
              <a:gd name="connsiteX163" fmla="*/ 2804541 w 3246882"/>
              <a:gd name="connsiteY163" fmla="*/ 130207 h 1628584"/>
              <a:gd name="connsiteX164" fmla="*/ 2804541 w 3246882"/>
              <a:gd name="connsiteY164" fmla="*/ 191643 h 1628584"/>
              <a:gd name="connsiteX165" fmla="*/ 2739771 w 3246882"/>
              <a:gd name="connsiteY165" fmla="*/ 191643 h 1628584"/>
              <a:gd name="connsiteX166" fmla="*/ 2739771 w 3246882"/>
              <a:gd name="connsiteY166" fmla="*/ 260890 h 1628584"/>
              <a:gd name="connsiteX167" fmla="*/ 2804541 w 3246882"/>
              <a:gd name="connsiteY167" fmla="*/ 260890 h 1628584"/>
              <a:gd name="connsiteX168" fmla="*/ 2804541 w 3246882"/>
              <a:gd name="connsiteY168" fmla="*/ 572643 h 1628584"/>
              <a:gd name="connsiteX169" fmla="*/ 2893124 w 3246882"/>
              <a:gd name="connsiteY169" fmla="*/ 572643 h 1628584"/>
              <a:gd name="connsiteX170" fmla="*/ 2893124 w 3246882"/>
              <a:gd name="connsiteY170" fmla="*/ 261080 h 1628584"/>
              <a:gd name="connsiteX171" fmla="*/ 3044095 w 3246882"/>
              <a:gd name="connsiteY171" fmla="*/ 261080 h 1628584"/>
              <a:gd name="connsiteX172" fmla="*/ 3044095 w 3246882"/>
              <a:gd name="connsiteY172" fmla="*/ 469487 h 1628584"/>
              <a:gd name="connsiteX173" fmla="*/ 3072384 w 3246882"/>
              <a:gd name="connsiteY173" fmla="*/ 553212 h 1628584"/>
              <a:gd name="connsiteX174" fmla="*/ 3156871 w 3246882"/>
              <a:gd name="connsiteY174" fmla="*/ 581882 h 1628584"/>
              <a:gd name="connsiteX175" fmla="*/ 3208020 w 3246882"/>
              <a:gd name="connsiteY175" fmla="*/ 574643 h 1628584"/>
              <a:gd name="connsiteX176" fmla="*/ 3246882 w 3246882"/>
              <a:gd name="connsiteY176" fmla="*/ 555117 h 1628584"/>
              <a:gd name="connsiteX177" fmla="*/ 3219355 w 3246882"/>
              <a:gd name="connsiteY177" fmla="*/ 494824 h 1628584"/>
              <a:gd name="connsiteX178" fmla="*/ 0 w 3246882"/>
              <a:gd name="connsiteY178" fmla="*/ 1449229 h 1628584"/>
              <a:gd name="connsiteX179" fmla="*/ 91154 w 3246882"/>
              <a:gd name="connsiteY179" fmla="*/ 1449229 h 1628584"/>
              <a:gd name="connsiteX180" fmla="*/ 91154 w 3246882"/>
              <a:gd name="connsiteY180" fmla="*/ 915638 h 1628584"/>
              <a:gd name="connsiteX181" fmla="*/ 0 w 3246882"/>
              <a:gd name="connsiteY181" fmla="*/ 915638 h 1628584"/>
              <a:gd name="connsiteX182" fmla="*/ 0 w 3246882"/>
              <a:gd name="connsiteY182" fmla="*/ 1449229 h 1628584"/>
              <a:gd name="connsiteX183" fmla="*/ 463391 w 3246882"/>
              <a:gd name="connsiteY183" fmla="*/ 1068229 h 1628584"/>
              <a:gd name="connsiteX184" fmla="*/ 552355 w 3246882"/>
              <a:gd name="connsiteY184" fmla="*/ 1068229 h 1628584"/>
              <a:gd name="connsiteX185" fmla="*/ 552355 w 3246882"/>
              <a:gd name="connsiteY185" fmla="*/ 1426559 h 1628584"/>
              <a:gd name="connsiteX186" fmla="*/ 499682 w 3246882"/>
              <a:gd name="connsiteY186" fmla="*/ 1575721 h 1628584"/>
              <a:gd name="connsiteX187" fmla="*/ 354806 w 3246882"/>
              <a:gd name="connsiteY187" fmla="*/ 1628585 h 1628584"/>
              <a:gd name="connsiteX188" fmla="*/ 254318 w 3246882"/>
              <a:gd name="connsiteY188" fmla="*/ 1608677 h 1628584"/>
              <a:gd name="connsiteX189" fmla="*/ 176213 w 3246882"/>
              <a:gd name="connsiteY189" fmla="*/ 1547431 h 1628584"/>
              <a:gd name="connsiteX190" fmla="*/ 240983 w 3246882"/>
              <a:gd name="connsiteY190" fmla="*/ 1499426 h 1628584"/>
              <a:gd name="connsiteX191" fmla="*/ 290322 w 3246882"/>
              <a:gd name="connsiteY191" fmla="*/ 1543907 h 1628584"/>
              <a:gd name="connsiteX192" fmla="*/ 356330 w 3246882"/>
              <a:gd name="connsiteY192" fmla="*/ 1558576 h 1628584"/>
              <a:gd name="connsiteX193" fmla="*/ 434816 w 3246882"/>
              <a:gd name="connsiteY193" fmla="*/ 1529144 h 1628584"/>
              <a:gd name="connsiteX194" fmla="*/ 463487 w 3246882"/>
              <a:gd name="connsiteY194" fmla="*/ 1441704 h 1628584"/>
              <a:gd name="connsiteX195" fmla="*/ 463487 w 3246882"/>
              <a:gd name="connsiteY195" fmla="*/ 1398175 h 1628584"/>
              <a:gd name="connsiteX196" fmla="*/ 461963 w 3246882"/>
              <a:gd name="connsiteY196" fmla="*/ 1398175 h 1628584"/>
              <a:gd name="connsiteX197" fmla="*/ 411194 w 3246882"/>
              <a:gd name="connsiteY197" fmla="*/ 1442847 h 1628584"/>
              <a:gd name="connsiteX198" fmla="*/ 336995 w 3246882"/>
              <a:gd name="connsiteY198" fmla="*/ 1458087 h 1628584"/>
              <a:gd name="connsiteX199" fmla="*/ 217932 w 3246882"/>
              <a:gd name="connsiteY199" fmla="*/ 1408081 h 1628584"/>
              <a:gd name="connsiteX200" fmla="*/ 172879 w 3246882"/>
              <a:gd name="connsiteY200" fmla="*/ 1268730 h 1628584"/>
              <a:gd name="connsiteX201" fmla="*/ 224790 w 3246882"/>
              <a:gd name="connsiteY201" fmla="*/ 1114520 h 1628584"/>
              <a:gd name="connsiteX202" fmla="*/ 353759 w 3246882"/>
              <a:gd name="connsiteY202" fmla="*/ 1059275 h 1628584"/>
              <a:gd name="connsiteX203" fmla="*/ 416052 w 3246882"/>
              <a:gd name="connsiteY203" fmla="*/ 1071944 h 1628584"/>
              <a:gd name="connsiteX204" fmla="*/ 461963 w 3246882"/>
              <a:gd name="connsiteY204" fmla="*/ 1108043 h 1628584"/>
              <a:gd name="connsiteX205" fmla="*/ 463487 w 3246882"/>
              <a:gd name="connsiteY205" fmla="*/ 1108043 h 1628584"/>
              <a:gd name="connsiteX206" fmla="*/ 463487 w 3246882"/>
              <a:gd name="connsiteY206" fmla="*/ 1068229 h 1628584"/>
              <a:gd name="connsiteX207" fmla="*/ 464153 w 3246882"/>
              <a:gd name="connsiteY207" fmla="*/ 1228154 h 1628584"/>
              <a:gd name="connsiteX208" fmla="*/ 437007 w 3246882"/>
              <a:gd name="connsiteY208" fmla="*/ 1159478 h 1628584"/>
              <a:gd name="connsiteX209" fmla="*/ 367094 w 3246882"/>
              <a:gd name="connsiteY209" fmla="*/ 1130999 h 1628584"/>
              <a:gd name="connsiteX210" fmla="*/ 291560 w 3246882"/>
              <a:gd name="connsiteY210" fmla="*/ 1165765 h 1628584"/>
              <a:gd name="connsiteX211" fmla="*/ 263652 w 3246882"/>
              <a:gd name="connsiteY211" fmla="*/ 1263777 h 1628584"/>
              <a:gd name="connsiteX212" fmla="*/ 289465 w 3246882"/>
              <a:gd name="connsiteY212" fmla="*/ 1353407 h 1628584"/>
              <a:gd name="connsiteX213" fmla="*/ 361093 w 3246882"/>
              <a:gd name="connsiteY213" fmla="*/ 1386173 h 1628584"/>
              <a:gd name="connsiteX214" fmla="*/ 435483 w 3246882"/>
              <a:gd name="connsiteY214" fmla="*/ 1354360 h 1628584"/>
              <a:gd name="connsiteX215" fmla="*/ 464153 w 3246882"/>
              <a:gd name="connsiteY215" fmla="*/ 1271588 h 1628584"/>
              <a:gd name="connsiteX216" fmla="*/ 464153 w 3246882"/>
              <a:gd name="connsiteY216" fmla="*/ 1228058 h 1628584"/>
              <a:gd name="connsiteX217" fmla="*/ 860965 w 3246882"/>
              <a:gd name="connsiteY217" fmla="*/ 1059275 h 1628584"/>
              <a:gd name="connsiteX218" fmla="*/ 791432 w 3246882"/>
              <a:gd name="connsiteY218" fmla="*/ 1075087 h 1628584"/>
              <a:gd name="connsiteX219" fmla="*/ 738950 w 3246882"/>
              <a:gd name="connsiteY219" fmla="*/ 1119950 h 1628584"/>
              <a:gd name="connsiteX220" fmla="*/ 737426 w 3246882"/>
              <a:gd name="connsiteY220" fmla="*/ 1119950 h 1628584"/>
              <a:gd name="connsiteX221" fmla="*/ 737426 w 3246882"/>
              <a:gd name="connsiteY221" fmla="*/ 1068229 h 1628584"/>
              <a:gd name="connsiteX222" fmla="*/ 648462 w 3246882"/>
              <a:gd name="connsiteY222" fmla="*/ 1068229 h 1628584"/>
              <a:gd name="connsiteX223" fmla="*/ 648462 w 3246882"/>
              <a:gd name="connsiteY223" fmla="*/ 1449229 h 1628584"/>
              <a:gd name="connsiteX224" fmla="*/ 737426 w 3246882"/>
              <a:gd name="connsiteY224" fmla="*/ 1449229 h 1628584"/>
              <a:gd name="connsiteX225" fmla="*/ 737426 w 3246882"/>
              <a:gd name="connsiteY225" fmla="*/ 1231964 h 1628584"/>
              <a:gd name="connsiteX226" fmla="*/ 762572 w 3246882"/>
              <a:gd name="connsiteY226" fmla="*/ 1159764 h 1628584"/>
              <a:gd name="connsiteX227" fmla="*/ 827151 w 3246882"/>
              <a:gd name="connsiteY227" fmla="*/ 1131094 h 1628584"/>
              <a:gd name="connsiteX228" fmla="*/ 882968 w 3246882"/>
              <a:gd name="connsiteY228" fmla="*/ 1155668 h 1628584"/>
              <a:gd name="connsiteX229" fmla="*/ 901541 w 3246882"/>
              <a:gd name="connsiteY229" fmla="*/ 1226725 h 1628584"/>
              <a:gd name="connsiteX230" fmla="*/ 901541 w 3246882"/>
              <a:gd name="connsiteY230" fmla="*/ 1449229 h 1628584"/>
              <a:gd name="connsiteX231" fmla="*/ 990505 w 3246882"/>
              <a:gd name="connsiteY231" fmla="*/ 1449229 h 1628584"/>
              <a:gd name="connsiteX232" fmla="*/ 990505 w 3246882"/>
              <a:gd name="connsiteY232" fmla="*/ 1214819 h 1628584"/>
              <a:gd name="connsiteX233" fmla="*/ 957358 w 3246882"/>
              <a:gd name="connsiteY233" fmla="*/ 1099661 h 1628584"/>
              <a:gd name="connsiteX234" fmla="*/ 860965 w 3246882"/>
              <a:gd name="connsiteY234" fmla="*/ 1059275 h 1628584"/>
              <a:gd name="connsiteX235" fmla="*/ 1124236 w 3246882"/>
              <a:gd name="connsiteY235" fmla="*/ 890683 h 1628584"/>
              <a:gd name="connsiteX236" fmla="*/ 1084802 w 3246882"/>
              <a:gd name="connsiteY236" fmla="*/ 905923 h 1628584"/>
              <a:gd name="connsiteX237" fmla="*/ 1069562 w 3246882"/>
              <a:gd name="connsiteY237" fmla="*/ 943547 h 1628584"/>
              <a:gd name="connsiteX238" fmla="*/ 1084802 w 3246882"/>
              <a:gd name="connsiteY238" fmla="*/ 981266 h 1628584"/>
              <a:gd name="connsiteX239" fmla="*/ 1124236 w 3246882"/>
              <a:gd name="connsiteY239" fmla="*/ 997077 h 1628584"/>
              <a:gd name="connsiteX240" fmla="*/ 1164431 w 3246882"/>
              <a:gd name="connsiteY240" fmla="*/ 981837 h 1628584"/>
              <a:gd name="connsiteX241" fmla="*/ 1179671 w 3246882"/>
              <a:gd name="connsiteY241" fmla="*/ 943928 h 1628584"/>
              <a:gd name="connsiteX242" fmla="*/ 1164431 w 3246882"/>
              <a:gd name="connsiteY242" fmla="*/ 906018 h 1628584"/>
              <a:gd name="connsiteX243" fmla="*/ 1124236 w 3246882"/>
              <a:gd name="connsiteY243" fmla="*/ 890778 h 1628584"/>
              <a:gd name="connsiteX244" fmla="*/ 1079564 w 3246882"/>
              <a:gd name="connsiteY244" fmla="*/ 1449229 h 1628584"/>
              <a:gd name="connsiteX245" fmla="*/ 1168527 w 3246882"/>
              <a:gd name="connsiteY245" fmla="*/ 1449229 h 1628584"/>
              <a:gd name="connsiteX246" fmla="*/ 1168527 w 3246882"/>
              <a:gd name="connsiteY246" fmla="*/ 1068229 h 1628584"/>
              <a:gd name="connsiteX247" fmla="*/ 1079564 w 3246882"/>
              <a:gd name="connsiteY247" fmla="*/ 1068229 h 1628584"/>
              <a:gd name="connsiteX248" fmla="*/ 1079564 w 3246882"/>
              <a:gd name="connsiteY248" fmla="*/ 1449229 h 1628584"/>
              <a:gd name="connsiteX249" fmla="*/ 1440656 w 3246882"/>
              <a:gd name="connsiteY249" fmla="*/ 1383697 h 1628584"/>
              <a:gd name="connsiteX250" fmla="*/ 1419797 w 3246882"/>
              <a:gd name="connsiteY250" fmla="*/ 1387412 h 1628584"/>
              <a:gd name="connsiteX251" fmla="*/ 1388555 w 3246882"/>
              <a:gd name="connsiteY251" fmla="*/ 1374172 h 1628584"/>
              <a:gd name="connsiteX252" fmla="*/ 1377410 w 3246882"/>
              <a:gd name="connsiteY252" fmla="*/ 1333024 h 1628584"/>
              <a:gd name="connsiteX253" fmla="*/ 1377410 w 3246882"/>
              <a:gd name="connsiteY253" fmla="*/ 1137285 h 1628584"/>
              <a:gd name="connsiteX254" fmla="*/ 1474565 w 3246882"/>
              <a:gd name="connsiteY254" fmla="*/ 1137285 h 1628584"/>
              <a:gd name="connsiteX255" fmla="*/ 1474565 w 3246882"/>
              <a:gd name="connsiteY255" fmla="*/ 1068038 h 1628584"/>
              <a:gd name="connsiteX256" fmla="*/ 1377410 w 3246882"/>
              <a:gd name="connsiteY256" fmla="*/ 1068038 h 1628584"/>
              <a:gd name="connsiteX257" fmla="*/ 1377410 w 3246882"/>
              <a:gd name="connsiteY257" fmla="*/ 958977 h 1628584"/>
              <a:gd name="connsiteX258" fmla="*/ 1288447 w 3246882"/>
              <a:gd name="connsiteY258" fmla="*/ 974598 h 1628584"/>
              <a:gd name="connsiteX259" fmla="*/ 1288447 w 3246882"/>
              <a:gd name="connsiteY259" fmla="*/ 1067943 h 1628584"/>
              <a:gd name="connsiteX260" fmla="*/ 1224820 w 3246882"/>
              <a:gd name="connsiteY260" fmla="*/ 1067943 h 1628584"/>
              <a:gd name="connsiteX261" fmla="*/ 1224820 w 3246882"/>
              <a:gd name="connsiteY261" fmla="*/ 1137190 h 1628584"/>
              <a:gd name="connsiteX262" fmla="*/ 1288447 w 3246882"/>
              <a:gd name="connsiteY262" fmla="*/ 1137190 h 1628584"/>
              <a:gd name="connsiteX263" fmla="*/ 1288447 w 3246882"/>
              <a:gd name="connsiteY263" fmla="*/ 1345597 h 1628584"/>
              <a:gd name="connsiteX264" fmla="*/ 1316736 w 3246882"/>
              <a:gd name="connsiteY264" fmla="*/ 1429322 h 1628584"/>
              <a:gd name="connsiteX265" fmla="*/ 1401223 w 3246882"/>
              <a:gd name="connsiteY265" fmla="*/ 1457992 h 1628584"/>
              <a:gd name="connsiteX266" fmla="*/ 1452372 w 3246882"/>
              <a:gd name="connsiteY266" fmla="*/ 1450753 h 1628584"/>
              <a:gd name="connsiteX267" fmla="*/ 1491234 w 3246882"/>
              <a:gd name="connsiteY267" fmla="*/ 1431227 h 1628584"/>
              <a:gd name="connsiteX268" fmla="*/ 1463707 w 3246882"/>
              <a:gd name="connsiteY268" fmla="*/ 1370933 h 1628584"/>
              <a:gd name="connsiteX269" fmla="*/ 1440656 w 3246882"/>
              <a:gd name="connsiteY269" fmla="*/ 1383602 h 1628584"/>
              <a:gd name="connsiteX270" fmla="*/ 1829657 w 3246882"/>
              <a:gd name="connsiteY270" fmla="*/ 1107662 h 1628584"/>
              <a:gd name="connsiteX271" fmla="*/ 1873949 w 3246882"/>
              <a:gd name="connsiteY271" fmla="*/ 1247204 h 1628584"/>
              <a:gd name="connsiteX272" fmla="*/ 1873949 w 3246882"/>
              <a:gd name="connsiteY272" fmla="*/ 1280731 h 1628584"/>
              <a:gd name="connsiteX273" fmla="*/ 1612392 w 3246882"/>
              <a:gd name="connsiteY273" fmla="*/ 1280731 h 1628584"/>
              <a:gd name="connsiteX274" fmla="*/ 1641824 w 3246882"/>
              <a:gd name="connsiteY274" fmla="*/ 1362075 h 1628584"/>
              <a:gd name="connsiteX275" fmla="*/ 1711738 w 3246882"/>
              <a:gd name="connsiteY275" fmla="*/ 1389031 h 1628584"/>
              <a:gd name="connsiteX276" fmla="*/ 1763459 w 3246882"/>
              <a:gd name="connsiteY276" fmla="*/ 1375220 h 1628584"/>
              <a:gd name="connsiteX277" fmla="*/ 1802130 w 3246882"/>
              <a:gd name="connsiteY277" fmla="*/ 1334262 h 1628584"/>
              <a:gd name="connsiteX278" fmla="*/ 1870234 w 3246882"/>
              <a:gd name="connsiteY278" fmla="*/ 1371505 h 1628584"/>
              <a:gd name="connsiteX279" fmla="*/ 1803464 w 3246882"/>
              <a:gd name="connsiteY279" fmla="*/ 1435703 h 1628584"/>
              <a:gd name="connsiteX280" fmla="*/ 1708785 w 3246882"/>
              <a:gd name="connsiteY280" fmla="*/ 1458182 h 1628584"/>
              <a:gd name="connsiteX281" fmla="*/ 1573149 w 3246882"/>
              <a:gd name="connsiteY281" fmla="*/ 1407605 h 1628584"/>
              <a:gd name="connsiteX282" fmla="*/ 1522381 w 3246882"/>
              <a:gd name="connsiteY282" fmla="*/ 1262158 h 1628584"/>
              <a:gd name="connsiteX283" fmla="*/ 1574673 w 3246882"/>
              <a:gd name="connsiteY283" fmla="*/ 1115568 h 1628584"/>
              <a:gd name="connsiteX284" fmla="*/ 1705070 w 3246882"/>
              <a:gd name="connsiteY284" fmla="*/ 1059371 h 1628584"/>
              <a:gd name="connsiteX285" fmla="*/ 1829753 w 3246882"/>
              <a:gd name="connsiteY285" fmla="*/ 1107758 h 1628584"/>
              <a:gd name="connsiteX286" fmla="*/ 1788414 w 3246882"/>
              <a:gd name="connsiteY286" fmla="*/ 1218152 h 1628584"/>
              <a:gd name="connsiteX287" fmla="*/ 1766602 w 3246882"/>
              <a:gd name="connsiteY287" fmla="*/ 1149858 h 1628584"/>
              <a:gd name="connsiteX288" fmla="*/ 1706499 w 3246882"/>
              <a:gd name="connsiteY288" fmla="*/ 1125855 h 1628584"/>
              <a:gd name="connsiteX289" fmla="*/ 1641729 w 3246882"/>
              <a:gd name="connsiteY289" fmla="*/ 1152049 h 1628584"/>
              <a:gd name="connsiteX290" fmla="*/ 1612011 w 3246882"/>
              <a:gd name="connsiteY290" fmla="*/ 1218057 h 1628584"/>
              <a:gd name="connsiteX291" fmla="*/ 1788414 w 3246882"/>
              <a:gd name="connsiteY291" fmla="*/ 1218057 h 162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Lst>
            <a:rect l="l" t="t" r="r" b="b"/>
            <a:pathLst>
              <a:path w="3246882" h="1628584">
                <a:moveTo>
                  <a:pt x="452057" y="39338"/>
                </a:moveTo>
                <a:lnTo>
                  <a:pt x="576739" y="39338"/>
                </a:lnTo>
                <a:lnTo>
                  <a:pt x="576739" y="572929"/>
                </a:lnTo>
                <a:lnTo>
                  <a:pt x="486347" y="572929"/>
                </a:lnTo>
                <a:lnTo>
                  <a:pt x="486347" y="234315"/>
                </a:lnTo>
                <a:cubicBezTo>
                  <a:pt x="486347" y="220218"/>
                  <a:pt x="486537" y="206597"/>
                  <a:pt x="486918" y="193548"/>
                </a:cubicBezTo>
                <a:cubicBezTo>
                  <a:pt x="487299" y="180499"/>
                  <a:pt x="487585" y="165735"/>
                  <a:pt x="487871" y="149066"/>
                </a:cubicBezTo>
                <a:lnTo>
                  <a:pt x="485680" y="149066"/>
                </a:lnTo>
                <a:cubicBezTo>
                  <a:pt x="483489" y="156496"/>
                  <a:pt x="481298" y="162973"/>
                  <a:pt x="479393" y="168593"/>
                </a:cubicBezTo>
                <a:cubicBezTo>
                  <a:pt x="477393" y="174212"/>
                  <a:pt x="475202" y="180023"/>
                  <a:pt x="472726" y="186309"/>
                </a:cubicBezTo>
                <a:lnTo>
                  <a:pt x="319088" y="572929"/>
                </a:lnTo>
                <a:lnTo>
                  <a:pt x="254699" y="572929"/>
                </a:lnTo>
                <a:lnTo>
                  <a:pt x="99727" y="189643"/>
                </a:lnTo>
                <a:cubicBezTo>
                  <a:pt x="97727" y="183928"/>
                  <a:pt x="95726" y="178213"/>
                  <a:pt x="93631" y="172307"/>
                </a:cubicBezTo>
                <a:cubicBezTo>
                  <a:pt x="91535" y="166497"/>
                  <a:pt x="88868" y="158686"/>
                  <a:pt x="85630" y="149066"/>
                </a:cubicBezTo>
                <a:lnTo>
                  <a:pt x="83439" y="149066"/>
                </a:lnTo>
                <a:cubicBezTo>
                  <a:pt x="83915" y="164402"/>
                  <a:pt x="84296" y="180023"/>
                  <a:pt x="84582" y="195739"/>
                </a:cubicBezTo>
                <a:cubicBezTo>
                  <a:pt x="84868" y="211455"/>
                  <a:pt x="84963" y="228410"/>
                  <a:pt x="84963" y="246507"/>
                </a:cubicBezTo>
                <a:lnTo>
                  <a:pt x="84963" y="572834"/>
                </a:lnTo>
                <a:lnTo>
                  <a:pt x="0" y="572834"/>
                </a:lnTo>
                <a:lnTo>
                  <a:pt x="0" y="39338"/>
                </a:lnTo>
                <a:lnTo>
                  <a:pt x="129826" y="39338"/>
                </a:lnTo>
                <a:lnTo>
                  <a:pt x="266414" y="383477"/>
                </a:lnTo>
                <a:cubicBezTo>
                  <a:pt x="271653" y="396145"/>
                  <a:pt x="275749" y="406813"/>
                  <a:pt x="278892" y="415671"/>
                </a:cubicBezTo>
                <a:cubicBezTo>
                  <a:pt x="282035" y="424434"/>
                  <a:pt x="284988" y="434245"/>
                  <a:pt x="288036" y="444913"/>
                </a:cubicBezTo>
                <a:lnTo>
                  <a:pt x="290227" y="444913"/>
                </a:lnTo>
                <a:cubicBezTo>
                  <a:pt x="294704" y="433007"/>
                  <a:pt x="298704" y="422243"/>
                  <a:pt x="302324" y="412528"/>
                </a:cubicBezTo>
                <a:cubicBezTo>
                  <a:pt x="305943" y="402812"/>
                  <a:pt x="309658" y="392811"/>
                  <a:pt x="313658" y="382429"/>
                </a:cubicBezTo>
                <a:lnTo>
                  <a:pt x="452057" y="39338"/>
                </a:lnTo>
                <a:close/>
                <a:moveTo>
                  <a:pt x="712375" y="120872"/>
                </a:moveTo>
                <a:cubicBezTo>
                  <a:pt x="728948" y="120872"/>
                  <a:pt x="742379" y="115824"/>
                  <a:pt x="752570" y="105632"/>
                </a:cubicBezTo>
                <a:cubicBezTo>
                  <a:pt x="762762" y="95441"/>
                  <a:pt x="767810" y="82772"/>
                  <a:pt x="767810" y="67723"/>
                </a:cubicBezTo>
                <a:cubicBezTo>
                  <a:pt x="767810" y="52673"/>
                  <a:pt x="762762" y="39910"/>
                  <a:pt x="752570" y="29813"/>
                </a:cubicBezTo>
                <a:cubicBezTo>
                  <a:pt x="742379" y="19622"/>
                  <a:pt x="729044" y="14573"/>
                  <a:pt x="712375" y="14573"/>
                </a:cubicBezTo>
                <a:cubicBezTo>
                  <a:pt x="695706" y="14573"/>
                  <a:pt x="683133" y="19622"/>
                  <a:pt x="672941" y="29813"/>
                </a:cubicBezTo>
                <a:cubicBezTo>
                  <a:pt x="662750" y="40005"/>
                  <a:pt x="657701" y="52483"/>
                  <a:pt x="657701" y="67437"/>
                </a:cubicBezTo>
                <a:cubicBezTo>
                  <a:pt x="657701" y="82391"/>
                  <a:pt x="662750" y="94679"/>
                  <a:pt x="672941" y="105156"/>
                </a:cubicBezTo>
                <a:cubicBezTo>
                  <a:pt x="683133" y="115729"/>
                  <a:pt x="696278" y="120968"/>
                  <a:pt x="712375" y="120968"/>
                </a:cubicBezTo>
                <a:close/>
                <a:moveTo>
                  <a:pt x="667703" y="572929"/>
                </a:moveTo>
                <a:lnTo>
                  <a:pt x="756666" y="572929"/>
                </a:lnTo>
                <a:lnTo>
                  <a:pt x="756666" y="191929"/>
                </a:lnTo>
                <a:lnTo>
                  <a:pt x="667703" y="191929"/>
                </a:lnTo>
                <a:lnTo>
                  <a:pt x="667703" y="572929"/>
                </a:lnTo>
                <a:close/>
                <a:moveTo>
                  <a:pt x="1179100" y="500348"/>
                </a:moveTo>
                <a:lnTo>
                  <a:pt x="1110234" y="461677"/>
                </a:lnTo>
                <a:cubicBezTo>
                  <a:pt x="1099090" y="478346"/>
                  <a:pt x="1086422" y="490157"/>
                  <a:pt x="1072325" y="497205"/>
                </a:cubicBezTo>
                <a:cubicBezTo>
                  <a:pt x="1058228" y="504254"/>
                  <a:pt x="1042702" y="507778"/>
                  <a:pt x="1025843" y="507778"/>
                </a:cubicBezTo>
                <a:cubicBezTo>
                  <a:pt x="993553" y="507778"/>
                  <a:pt x="967835" y="497015"/>
                  <a:pt x="948500" y="475393"/>
                </a:cubicBezTo>
                <a:cubicBezTo>
                  <a:pt x="929164" y="453771"/>
                  <a:pt x="919448" y="423101"/>
                  <a:pt x="919448" y="383096"/>
                </a:cubicBezTo>
                <a:cubicBezTo>
                  <a:pt x="919448" y="343091"/>
                  <a:pt x="929259" y="311182"/>
                  <a:pt x="948881" y="288608"/>
                </a:cubicBezTo>
                <a:cubicBezTo>
                  <a:pt x="968502" y="266033"/>
                  <a:pt x="993362" y="254794"/>
                  <a:pt x="1023652" y="254794"/>
                </a:cubicBezTo>
                <a:cubicBezTo>
                  <a:pt x="1040987" y="254794"/>
                  <a:pt x="1056418" y="258413"/>
                  <a:pt x="1069753" y="265557"/>
                </a:cubicBezTo>
                <a:cubicBezTo>
                  <a:pt x="1083183" y="272796"/>
                  <a:pt x="1095566" y="284893"/>
                  <a:pt x="1106996" y="302038"/>
                </a:cubicBezTo>
                <a:lnTo>
                  <a:pt x="1176909" y="267462"/>
                </a:lnTo>
                <a:cubicBezTo>
                  <a:pt x="1163479" y="239649"/>
                  <a:pt x="1143476" y="218694"/>
                  <a:pt x="1116806" y="204407"/>
                </a:cubicBezTo>
                <a:cubicBezTo>
                  <a:pt x="1090136" y="190119"/>
                  <a:pt x="1060037" y="182975"/>
                  <a:pt x="1026605" y="182975"/>
                </a:cubicBezTo>
                <a:cubicBezTo>
                  <a:pt x="968026" y="182975"/>
                  <a:pt x="920401" y="201359"/>
                  <a:pt x="883730" y="238220"/>
                </a:cubicBezTo>
                <a:cubicBezTo>
                  <a:pt x="847058" y="275082"/>
                  <a:pt x="828675" y="325374"/>
                  <a:pt x="828675" y="389096"/>
                </a:cubicBezTo>
                <a:cubicBezTo>
                  <a:pt x="828675" y="447104"/>
                  <a:pt x="845915" y="493776"/>
                  <a:pt x="880396" y="529019"/>
                </a:cubicBezTo>
                <a:cubicBezTo>
                  <a:pt x="914876" y="564261"/>
                  <a:pt x="962597" y="581882"/>
                  <a:pt x="1023652" y="581882"/>
                </a:cubicBezTo>
                <a:cubicBezTo>
                  <a:pt x="1056608" y="581882"/>
                  <a:pt x="1086612" y="575215"/>
                  <a:pt x="1113473" y="561785"/>
                </a:cubicBezTo>
                <a:cubicBezTo>
                  <a:pt x="1140333" y="548354"/>
                  <a:pt x="1162241" y="527971"/>
                  <a:pt x="1179100" y="500348"/>
                </a:cubicBezTo>
                <a:close/>
                <a:moveTo>
                  <a:pt x="1438656" y="185166"/>
                </a:moveTo>
                <a:cubicBezTo>
                  <a:pt x="1415796" y="185166"/>
                  <a:pt x="1395698" y="191643"/>
                  <a:pt x="1378363" y="204692"/>
                </a:cubicBezTo>
                <a:cubicBezTo>
                  <a:pt x="1361027" y="217742"/>
                  <a:pt x="1347883" y="236411"/>
                  <a:pt x="1338929" y="260699"/>
                </a:cubicBezTo>
                <a:lnTo>
                  <a:pt x="1337405" y="260699"/>
                </a:lnTo>
                <a:lnTo>
                  <a:pt x="1337405" y="191834"/>
                </a:lnTo>
                <a:lnTo>
                  <a:pt x="1248442" y="191834"/>
                </a:lnTo>
                <a:lnTo>
                  <a:pt x="1248442" y="572834"/>
                </a:lnTo>
                <a:lnTo>
                  <a:pt x="1337405" y="572834"/>
                </a:lnTo>
                <a:lnTo>
                  <a:pt x="1337405" y="384524"/>
                </a:lnTo>
                <a:cubicBezTo>
                  <a:pt x="1337405" y="348043"/>
                  <a:pt x="1345311" y="318707"/>
                  <a:pt x="1361027" y="296323"/>
                </a:cubicBezTo>
                <a:cubicBezTo>
                  <a:pt x="1376743" y="274034"/>
                  <a:pt x="1397413" y="262795"/>
                  <a:pt x="1422940" y="262795"/>
                </a:cubicBezTo>
                <a:cubicBezTo>
                  <a:pt x="1431131" y="262795"/>
                  <a:pt x="1438847" y="263557"/>
                  <a:pt x="1446181" y="265176"/>
                </a:cubicBezTo>
                <a:cubicBezTo>
                  <a:pt x="1453515" y="266795"/>
                  <a:pt x="1460754" y="268986"/>
                  <a:pt x="1467993" y="271653"/>
                </a:cubicBezTo>
                <a:lnTo>
                  <a:pt x="1491806" y="195739"/>
                </a:lnTo>
                <a:cubicBezTo>
                  <a:pt x="1482376" y="191548"/>
                  <a:pt x="1473613" y="188690"/>
                  <a:pt x="1465421" y="187166"/>
                </a:cubicBezTo>
                <a:cubicBezTo>
                  <a:pt x="1457230" y="185642"/>
                  <a:pt x="1448276" y="184976"/>
                  <a:pt x="1438656" y="184976"/>
                </a:cubicBezTo>
                <a:close/>
                <a:moveTo>
                  <a:pt x="1855375" y="237649"/>
                </a:moveTo>
                <a:cubicBezTo>
                  <a:pt x="1890236" y="274130"/>
                  <a:pt x="1907667" y="321278"/>
                  <a:pt x="1907667" y="379000"/>
                </a:cubicBezTo>
                <a:cubicBezTo>
                  <a:pt x="1907667" y="436721"/>
                  <a:pt x="1889284" y="486632"/>
                  <a:pt x="1852613" y="524637"/>
                </a:cubicBezTo>
                <a:cubicBezTo>
                  <a:pt x="1815941" y="562737"/>
                  <a:pt x="1767364" y="581787"/>
                  <a:pt x="1707166" y="581787"/>
                </a:cubicBezTo>
                <a:cubicBezTo>
                  <a:pt x="1646968" y="581787"/>
                  <a:pt x="1598581" y="564071"/>
                  <a:pt x="1562957" y="528542"/>
                </a:cubicBezTo>
                <a:cubicBezTo>
                  <a:pt x="1527334" y="493109"/>
                  <a:pt x="1509522" y="445294"/>
                  <a:pt x="1509522" y="385286"/>
                </a:cubicBezTo>
                <a:cubicBezTo>
                  <a:pt x="1509808" y="324517"/>
                  <a:pt x="1528667" y="275558"/>
                  <a:pt x="1566101" y="238506"/>
                </a:cubicBezTo>
                <a:cubicBezTo>
                  <a:pt x="1603534" y="201454"/>
                  <a:pt x="1652302" y="182880"/>
                  <a:pt x="1712309" y="182880"/>
                </a:cubicBezTo>
                <a:cubicBezTo>
                  <a:pt x="1772317" y="182880"/>
                  <a:pt x="1820513" y="201073"/>
                  <a:pt x="1855375" y="237554"/>
                </a:cubicBezTo>
                <a:close/>
                <a:moveTo>
                  <a:pt x="1816513" y="381286"/>
                </a:moveTo>
                <a:cubicBezTo>
                  <a:pt x="1816513" y="343376"/>
                  <a:pt x="1807178" y="312801"/>
                  <a:pt x="1788605" y="289751"/>
                </a:cubicBezTo>
                <a:cubicBezTo>
                  <a:pt x="1770031" y="266700"/>
                  <a:pt x="1743837" y="255175"/>
                  <a:pt x="1710118" y="255175"/>
                </a:cubicBezTo>
                <a:cubicBezTo>
                  <a:pt x="1676400" y="255175"/>
                  <a:pt x="1650302" y="267081"/>
                  <a:pt x="1630299" y="290894"/>
                </a:cubicBezTo>
                <a:cubicBezTo>
                  <a:pt x="1610297" y="314706"/>
                  <a:pt x="1600391" y="345567"/>
                  <a:pt x="1600391" y="383572"/>
                </a:cubicBezTo>
                <a:cubicBezTo>
                  <a:pt x="1600391" y="421577"/>
                  <a:pt x="1610297" y="453676"/>
                  <a:pt x="1630013" y="476250"/>
                </a:cubicBezTo>
                <a:cubicBezTo>
                  <a:pt x="1649730" y="498824"/>
                  <a:pt x="1676591" y="510064"/>
                  <a:pt x="1710595" y="510064"/>
                </a:cubicBezTo>
                <a:cubicBezTo>
                  <a:pt x="1744599" y="510064"/>
                  <a:pt x="1770412" y="498443"/>
                  <a:pt x="1788890" y="475107"/>
                </a:cubicBezTo>
                <a:cubicBezTo>
                  <a:pt x="1807369" y="451771"/>
                  <a:pt x="1816608" y="420529"/>
                  <a:pt x="1816608" y="381381"/>
                </a:cubicBezTo>
                <a:close/>
                <a:moveTo>
                  <a:pt x="2123313" y="339566"/>
                </a:moveTo>
                <a:cubicBezTo>
                  <a:pt x="2096262" y="334328"/>
                  <a:pt x="2077879" y="328327"/>
                  <a:pt x="2068068" y="321374"/>
                </a:cubicBezTo>
                <a:cubicBezTo>
                  <a:pt x="2058257" y="314420"/>
                  <a:pt x="2053400" y="304800"/>
                  <a:pt x="2053400" y="292322"/>
                </a:cubicBezTo>
                <a:cubicBezTo>
                  <a:pt x="2053400" y="279845"/>
                  <a:pt x="2058067" y="269367"/>
                  <a:pt x="2067497" y="261461"/>
                </a:cubicBezTo>
                <a:cubicBezTo>
                  <a:pt x="2076926" y="253556"/>
                  <a:pt x="2090642" y="249555"/>
                  <a:pt x="2108835" y="249555"/>
                </a:cubicBezTo>
                <a:cubicBezTo>
                  <a:pt x="2125694" y="249555"/>
                  <a:pt x="2140268" y="252508"/>
                  <a:pt x="2152555" y="258509"/>
                </a:cubicBezTo>
                <a:cubicBezTo>
                  <a:pt x="2164842" y="264509"/>
                  <a:pt x="2176653" y="273368"/>
                  <a:pt x="2188083" y="285274"/>
                </a:cubicBezTo>
                <a:lnTo>
                  <a:pt x="2239804" y="238411"/>
                </a:lnTo>
                <a:cubicBezTo>
                  <a:pt x="2225421" y="219837"/>
                  <a:pt x="2206943" y="205931"/>
                  <a:pt x="2184368" y="196691"/>
                </a:cubicBezTo>
                <a:cubicBezTo>
                  <a:pt x="2161794" y="187547"/>
                  <a:pt x="2137505" y="182880"/>
                  <a:pt x="2111407" y="182880"/>
                </a:cubicBezTo>
                <a:cubicBezTo>
                  <a:pt x="2070735" y="182880"/>
                  <a:pt x="2037017" y="193453"/>
                  <a:pt x="2010251" y="214694"/>
                </a:cubicBezTo>
                <a:cubicBezTo>
                  <a:pt x="1983486" y="235934"/>
                  <a:pt x="1970056" y="265081"/>
                  <a:pt x="1970056" y="302324"/>
                </a:cubicBezTo>
                <a:cubicBezTo>
                  <a:pt x="1970056" y="331375"/>
                  <a:pt x="1979962" y="355759"/>
                  <a:pt x="1999679" y="375476"/>
                </a:cubicBezTo>
                <a:cubicBezTo>
                  <a:pt x="2019395" y="395192"/>
                  <a:pt x="2054162" y="409385"/>
                  <a:pt x="2104073" y="418052"/>
                </a:cubicBezTo>
                <a:cubicBezTo>
                  <a:pt x="2124361" y="421767"/>
                  <a:pt x="2139696" y="427768"/>
                  <a:pt x="2149983" y="436055"/>
                </a:cubicBezTo>
                <a:cubicBezTo>
                  <a:pt x="2160270" y="444341"/>
                  <a:pt x="2165414" y="454724"/>
                  <a:pt x="2165414" y="467106"/>
                </a:cubicBezTo>
                <a:cubicBezTo>
                  <a:pt x="2165414" y="482251"/>
                  <a:pt x="2159984" y="493967"/>
                  <a:pt x="2149031" y="502253"/>
                </a:cubicBezTo>
                <a:cubicBezTo>
                  <a:pt x="2138077" y="510540"/>
                  <a:pt x="2122837" y="514731"/>
                  <a:pt x="2103311" y="514731"/>
                </a:cubicBezTo>
                <a:cubicBezTo>
                  <a:pt x="2085975" y="514731"/>
                  <a:pt x="2069402" y="510826"/>
                  <a:pt x="2053685" y="503015"/>
                </a:cubicBezTo>
                <a:cubicBezTo>
                  <a:pt x="2037969" y="495205"/>
                  <a:pt x="2023110" y="482156"/>
                  <a:pt x="2009204" y="463772"/>
                </a:cubicBezTo>
                <a:lnTo>
                  <a:pt x="1955673" y="511778"/>
                </a:lnTo>
                <a:cubicBezTo>
                  <a:pt x="1969770" y="534638"/>
                  <a:pt x="1989868" y="551974"/>
                  <a:pt x="2015966" y="563880"/>
                </a:cubicBezTo>
                <a:cubicBezTo>
                  <a:pt x="2042065" y="575786"/>
                  <a:pt x="2070926" y="581787"/>
                  <a:pt x="2102644" y="581787"/>
                </a:cubicBezTo>
                <a:cubicBezTo>
                  <a:pt x="2146268" y="581787"/>
                  <a:pt x="2181606" y="570548"/>
                  <a:pt x="2208657" y="547973"/>
                </a:cubicBezTo>
                <a:cubicBezTo>
                  <a:pt x="2235708" y="525399"/>
                  <a:pt x="2249234" y="495776"/>
                  <a:pt x="2249234" y="459010"/>
                </a:cubicBezTo>
                <a:cubicBezTo>
                  <a:pt x="2249234" y="426244"/>
                  <a:pt x="2238851" y="399955"/>
                  <a:pt x="2217992" y="380143"/>
                </a:cubicBezTo>
                <a:cubicBezTo>
                  <a:pt x="2197132" y="360331"/>
                  <a:pt x="2165604" y="346805"/>
                  <a:pt x="2123504" y="339566"/>
                </a:cubicBezTo>
                <a:close/>
                <a:moveTo>
                  <a:pt x="2658332" y="237649"/>
                </a:moveTo>
                <a:cubicBezTo>
                  <a:pt x="2693194" y="274130"/>
                  <a:pt x="2710624" y="321278"/>
                  <a:pt x="2710624" y="379000"/>
                </a:cubicBezTo>
                <a:cubicBezTo>
                  <a:pt x="2710624" y="436721"/>
                  <a:pt x="2692241" y="486632"/>
                  <a:pt x="2655570" y="524637"/>
                </a:cubicBezTo>
                <a:cubicBezTo>
                  <a:pt x="2618899" y="562737"/>
                  <a:pt x="2570321" y="581787"/>
                  <a:pt x="2510123" y="581787"/>
                </a:cubicBezTo>
                <a:cubicBezTo>
                  <a:pt x="2449925" y="581787"/>
                  <a:pt x="2401538" y="564071"/>
                  <a:pt x="2365915" y="528542"/>
                </a:cubicBezTo>
                <a:cubicBezTo>
                  <a:pt x="2330291" y="493109"/>
                  <a:pt x="2312480" y="445294"/>
                  <a:pt x="2312480" y="385286"/>
                </a:cubicBezTo>
                <a:cubicBezTo>
                  <a:pt x="2312765" y="324517"/>
                  <a:pt x="2331625" y="275558"/>
                  <a:pt x="2369058" y="238506"/>
                </a:cubicBezTo>
                <a:cubicBezTo>
                  <a:pt x="2406491" y="201454"/>
                  <a:pt x="2455259" y="182880"/>
                  <a:pt x="2515267" y="182880"/>
                </a:cubicBezTo>
                <a:cubicBezTo>
                  <a:pt x="2575274" y="182880"/>
                  <a:pt x="2623471" y="201073"/>
                  <a:pt x="2658332" y="237554"/>
                </a:cubicBezTo>
                <a:close/>
                <a:moveTo>
                  <a:pt x="2619375" y="381286"/>
                </a:moveTo>
                <a:cubicBezTo>
                  <a:pt x="2619375" y="343376"/>
                  <a:pt x="2610041" y="312801"/>
                  <a:pt x="2591467" y="289751"/>
                </a:cubicBezTo>
                <a:cubicBezTo>
                  <a:pt x="2572893" y="266700"/>
                  <a:pt x="2546699" y="255175"/>
                  <a:pt x="2512981" y="255175"/>
                </a:cubicBezTo>
                <a:cubicBezTo>
                  <a:pt x="2479262" y="255175"/>
                  <a:pt x="2453164" y="267081"/>
                  <a:pt x="2433161" y="290894"/>
                </a:cubicBezTo>
                <a:cubicBezTo>
                  <a:pt x="2413159" y="314706"/>
                  <a:pt x="2403253" y="345567"/>
                  <a:pt x="2403253" y="383572"/>
                </a:cubicBezTo>
                <a:cubicBezTo>
                  <a:pt x="2403253" y="421577"/>
                  <a:pt x="2413159" y="453676"/>
                  <a:pt x="2432876" y="476250"/>
                </a:cubicBezTo>
                <a:cubicBezTo>
                  <a:pt x="2452592" y="498824"/>
                  <a:pt x="2479453" y="510064"/>
                  <a:pt x="2513457" y="510064"/>
                </a:cubicBezTo>
                <a:cubicBezTo>
                  <a:pt x="2547461" y="510064"/>
                  <a:pt x="2573274" y="498443"/>
                  <a:pt x="2591753" y="475107"/>
                </a:cubicBezTo>
                <a:cubicBezTo>
                  <a:pt x="2610231" y="451771"/>
                  <a:pt x="2619470" y="420529"/>
                  <a:pt x="2619470" y="381381"/>
                </a:cubicBezTo>
                <a:close/>
                <a:moveTo>
                  <a:pt x="3219260" y="494729"/>
                </a:moveTo>
                <a:cubicBezTo>
                  <a:pt x="3210782" y="500634"/>
                  <a:pt x="3203162" y="504920"/>
                  <a:pt x="3196209" y="507397"/>
                </a:cubicBezTo>
                <a:cubicBezTo>
                  <a:pt x="3189256" y="509873"/>
                  <a:pt x="3182303" y="511112"/>
                  <a:pt x="3175349" y="511112"/>
                </a:cubicBezTo>
                <a:cubicBezTo>
                  <a:pt x="3161919" y="511112"/>
                  <a:pt x="3151537" y="506730"/>
                  <a:pt x="3144107" y="497872"/>
                </a:cubicBezTo>
                <a:cubicBezTo>
                  <a:pt x="3136678" y="489109"/>
                  <a:pt x="3132963" y="475393"/>
                  <a:pt x="3132963" y="456724"/>
                </a:cubicBezTo>
                <a:lnTo>
                  <a:pt x="3132963" y="260985"/>
                </a:lnTo>
                <a:lnTo>
                  <a:pt x="3230118" y="260985"/>
                </a:lnTo>
                <a:lnTo>
                  <a:pt x="3230118" y="191738"/>
                </a:lnTo>
                <a:lnTo>
                  <a:pt x="3132963" y="191738"/>
                </a:lnTo>
                <a:lnTo>
                  <a:pt x="3132963" y="82677"/>
                </a:lnTo>
                <a:lnTo>
                  <a:pt x="3043999" y="98298"/>
                </a:lnTo>
                <a:lnTo>
                  <a:pt x="3043999" y="191643"/>
                </a:lnTo>
                <a:lnTo>
                  <a:pt x="2893028" y="191643"/>
                </a:lnTo>
                <a:lnTo>
                  <a:pt x="2893028" y="130969"/>
                </a:lnTo>
                <a:cubicBezTo>
                  <a:pt x="2893028" y="111157"/>
                  <a:pt x="2897315" y="96203"/>
                  <a:pt x="2905887" y="86297"/>
                </a:cubicBezTo>
                <a:cubicBezTo>
                  <a:pt x="2914460" y="76391"/>
                  <a:pt x="2926652" y="71438"/>
                  <a:pt x="2942558" y="71438"/>
                </a:cubicBezTo>
                <a:cubicBezTo>
                  <a:pt x="2950750" y="71438"/>
                  <a:pt x="2958274" y="72581"/>
                  <a:pt x="2965037" y="74962"/>
                </a:cubicBezTo>
                <a:cubicBezTo>
                  <a:pt x="2971895" y="77343"/>
                  <a:pt x="2978468" y="80582"/>
                  <a:pt x="2984945" y="84868"/>
                </a:cubicBezTo>
                <a:lnTo>
                  <a:pt x="3021425" y="20479"/>
                </a:lnTo>
                <a:cubicBezTo>
                  <a:pt x="3008281" y="13526"/>
                  <a:pt x="2994851" y="8382"/>
                  <a:pt x="2981230" y="5048"/>
                </a:cubicBezTo>
                <a:cubicBezTo>
                  <a:pt x="2967609" y="1715"/>
                  <a:pt x="2953417" y="0"/>
                  <a:pt x="2938844" y="0"/>
                </a:cubicBezTo>
                <a:cubicBezTo>
                  <a:pt x="2896172" y="0"/>
                  <a:pt x="2863120" y="11621"/>
                  <a:pt x="2839688" y="34957"/>
                </a:cubicBezTo>
                <a:cubicBezTo>
                  <a:pt x="2816257" y="58293"/>
                  <a:pt x="2804541" y="90011"/>
                  <a:pt x="2804541" y="130207"/>
                </a:cubicBezTo>
                <a:lnTo>
                  <a:pt x="2804541" y="191643"/>
                </a:lnTo>
                <a:lnTo>
                  <a:pt x="2739771" y="191643"/>
                </a:lnTo>
                <a:lnTo>
                  <a:pt x="2739771" y="260890"/>
                </a:lnTo>
                <a:lnTo>
                  <a:pt x="2804541" y="260890"/>
                </a:lnTo>
                <a:lnTo>
                  <a:pt x="2804541" y="572643"/>
                </a:lnTo>
                <a:lnTo>
                  <a:pt x="2893124" y="572643"/>
                </a:lnTo>
                <a:lnTo>
                  <a:pt x="2893124" y="261080"/>
                </a:lnTo>
                <a:lnTo>
                  <a:pt x="3044095" y="261080"/>
                </a:lnTo>
                <a:lnTo>
                  <a:pt x="3044095" y="469487"/>
                </a:lnTo>
                <a:cubicBezTo>
                  <a:pt x="3044095" y="506159"/>
                  <a:pt x="3053524" y="534067"/>
                  <a:pt x="3072384" y="553212"/>
                </a:cubicBezTo>
                <a:cubicBezTo>
                  <a:pt x="3091244" y="572357"/>
                  <a:pt x="3119342" y="581882"/>
                  <a:pt x="3156871" y="581882"/>
                </a:cubicBezTo>
                <a:cubicBezTo>
                  <a:pt x="3175254" y="581882"/>
                  <a:pt x="3192304" y="579501"/>
                  <a:pt x="3208020" y="574643"/>
                </a:cubicBezTo>
                <a:cubicBezTo>
                  <a:pt x="3223736" y="569786"/>
                  <a:pt x="3236690" y="563309"/>
                  <a:pt x="3246882" y="555117"/>
                </a:cubicBezTo>
                <a:lnTo>
                  <a:pt x="3219355" y="494824"/>
                </a:lnTo>
                <a:close/>
                <a:moveTo>
                  <a:pt x="0" y="1449229"/>
                </a:moveTo>
                <a:lnTo>
                  <a:pt x="91154" y="1449229"/>
                </a:lnTo>
                <a:lnTo>
                  <a:pt x="91154" y="915638"/>
                </a:lnTo>
                <a:lnTo>
                  <a:pt x="0" y="915638"/>
                </a:lnTo>
                <a:lnTo>
                  <a:pt x="0" y="1449229"/>
                </a:lnTo>
                <a:close/>
                <a:moveTo>
                  <a:pt x="463391" y="1068229"/>
                </a:moveTo>
                <a:lnTo>
                  <a:pt x="552355" y="1068229"/>
                </a:lnTo>
                <a:lnTo>
                  <a:pt x="552355" y="1426559"/>
                </a:lnTo>
                <a:cubicBezTo>
                  <a:pt x="552355" y="1490758"/>
                  <a:pt x="534829" y="1540574"/>
                  <a:pt x="499682" y="1575721"/>
                </a:cubicBezTo>
                <a:cubicBezTo>
                  <a:pt x="464534" y="1610963"/>
                  <a:pt x="416243" y="1628585"/>
                  <a:pt x="354806" y="1628585"/>
                </a:cubicBezTo>
                <a:cubicBezTo>
                  <a:pt x="318325" y="1628585"/>
                  <a:pt x="284893" y="1621917"/>
                  <a:pt x="254318" y="1608677"/>
                </a:cubicBezTo>
                <a:cubicBezTo>
                  <a:pt x="223838" y="1595438"/>
                  <a:pt x="197739" y="1574959"/>
                  <a:pt x="176213" y="1547431"/>
                </a:cubicBezTo>
                <a:lnTo>
                  <a:pt x="240983" y="1499426"/>
                </a:lnTo>
                <a:cubicBezTo>
                  <a:pt x="255365" y="1519238"/>
                  <a:pt x="271844" y="1534097"/>
                  <a:pt x="290322" y="1543907"/>
                </a:cubicBezTo>
                <a:cubicBezTo>
                  <a:pt x="308800" y="1553718"/>
                  <a:pt x="330803" y="1558576"/>
                  <a:pt x="356330" y="1558576"/>
                </a:cubicBezTo>
                <a:cubicBezTo>
                  <a:pt x="389573" y="1558576"/>
                  <a:pt x="415766" y="1548765"/>
                  <a:pt x="434816" y="1529144"/>
                </a:cubicBezTo>
                <a:cubicBezTo>
                  <a:pt x="453962" y="1509522"/>
                  <a:pt x="463487" y="1480376"/>
                  <a:pt x="463487" y="1441704"/>
                </a:cubicBezTo>
                <a:lnTo>
                  <a:pt x="463487" y="1398175"/>
                </a:lnTo>
                <a:lnTo>
                  <a:pt x="461963" y="1398175"/>
                </a:lnTo>
                <a:cubicBezTo>
                  <a:pt x="448056" y="1417796"/>
                  <a:pt x="431101" y="1432655"/>
                  <a:pt x="411194" y="1442847"/>
                </a:cubicBezTo>
                <a:cubicBezTo>
                  <a:pt x="391287" y="1453039"/>
                  <a:pt x="366522" y="1458087"/>
                  <a:pt x="336995" y="1458087"/>
                </a:cubicBezTo>
                <a:cubicBezTo>
                  <a:pt x="287655" y="1458087"/>
                  <a:pt x="247936" y="1441418"/>
                  <a:pt x="217932" y="1408081"/>
                </a:cubicBezTo>
                <a:cubicBezTo>
                  <a:pt x="187928" y="1374743"/>
                  <a:pt x="172879" y="1328261"/>
                  <a:pt x="172879" y="1268730"/>
                </a:cubicBezTo>
                <a:cubicBezTo>
                  <a:pt x="172879" y="1202722"/>
                  <a:pt x="190214" y="1151382"/>
                  <a:pt x="224790" y="1114520"/>
                </a:cubicBezTo>
                <a:cubicBezTo>
                  <a:pt x="259366" y="1077659"/>
                  <a:pt x="302324" y="1059275"/>
                  <a:pt x="353759" y="1059275"/>
                </a:cubicBezTo>
                <a:cubicBezTo>
                  <a:pt x="376333" y="1059275"/>
                  <a:pt x="397097" y="1063466"/>
                  <a:pt x="416052" y="1071944"/>
                </a:cubicBezTo>
                <a:cubicBezTo>
                  <a:pt x="435007" y="1080421"/>
                  <a:pt x="450342" y="1092422"/>
                  <a:pt x="461963" y="1108043"/>
                </a:cubicBezTo>
                <a:lnTo>
                  <a:pt x="463487" y="1108043"/>
                </a:lnTo>
                <a:lnTo>
                  <a:pt x="463487" y="1068229"/>
                </a:lnTo>
                <a:close/>
                <a:moveTo>
                  <a:pt x="464153" y="1228154"/>
                </a:moveTo>
                <a:cubicBezTo>
                  <a:pt x="464153" y="1201388"/>
                  <a:pt x="455105" y="1178528"/>
                  <a:pt x="437007" y="1159478"/>
                </a:cubicBezTo>
                <a:cubicBezTo>
                  <a:pt x="418910" y="1140428"/>
                  <a:pt x="395573" y="1130999"/>
                  <a:pt x="367094" y="1130999"/>
                </a:cubicBezTo>
                <a:cubicBezTo>
                  <a:pt x="335375" y="1130999"/>
                  <a:pt x="310134" y="1142619"/>
                  <a:pt x="291560" y="1165765"/>
                </a:cubicBezTo>
                <a:cubicBezTo>
                  <a:pt x="272987" y="1189006"/>
                  <a:pt x="263652" y="1221677"/>
                  <a:pt x="263652" y="1263777"/>
                </a:cubicBezTo>
                <a:cubicBezTo>
                  <a:pt x="263652" y="1301687"/>
                  <a:pt x="272225" y="1331595"/>
                  <a:pt x="289465" y="1353407"/>
                </a:cubicBezTo>
                <a:cubicBezTo>
                  <a:pt x="306705" y="1375220"/>
                  <a:pt x="330613" y="1386173"/>
                  <a:pt x="361093" y="1386173"/>
                </a:cubicBezTo>
                <a:cubicBezTo>
                  <a:pt x="391573" y="1386173"/>
                  <a:pt x="416433" y="1375601"/>
                  <a:pt x="435483" y="1354360"/>
                </a:cubicBezTo>
                <a:cubicBezTo>
                  <a:pt x="454533" y="1333119"/>
                  <a:pt x="464153" y="1305592"/>
                  <a:pt x="464153" y="1271588"/>
                </a:cubicBezTo>
                <a:lnTo>
                  <a:pt x="464153" y="1228058"/>
                </a:lnTo>
                <a:close/>
                <a:moveTo>
                  <a:pt x="860965" y="1059275"/>
                </a:moveTo>
                <a:cubicBezTo>
                  <a:pt x="835914" y="1059275"/>
                  <a:pt x="812673" y="1064514"/>
                  <a:pt x="791432" y="1075087"/>
                </a:cubicBezTo>
                <a:cubicBezTo>
                  <a:pt x="770096" y="1085660"/>
                  <a:pt x="752570" y="1100614"/>
                  <a:pt x="738950" y="1119950"/>
                </a:cubicBezTo>
                <a:lnTo>
                  <a:pt x="737426" y="1119950"/>
                </a:lnTo>
                <a:lnTo>
                  <a:pt x="737426" y="1068229"/>
                </a:lnTo>
                <a:lnTo>
                  <a:pt x="648462" y="1068229"/>
                </a:lnTo>
                <a:lnTo>
                  <a:pt x="648462" y="1449229"/>
                </a:lnTo>
                <a:lnTo>
                  <a:pt x="737426" y="1449229"/>
                </a:lnTo>
                <a:lnTo>
                  <a:pt x="737426" y="1231964"/>
                </a:lnTo>
                <a:cubicBezTo>
                  <a:pt x="737426" y="1202912"/>
                  <a:pt x="745808" y="1178909"/>
                  <a:pt x="762572" y="1159764"/>
                </a:cubicBezTo>
                <a:cubicBezTo>
                  <a:pt x="779336" y="1140714"/>
                  <a:pt x="800862" y="1131094"/>
                  <a:pt x="827151" y="1131094"/>
                </a:cubicBezTo>
                <a:cubicBezTo>
                  <a:pt x="851916" y="1131094"/>
                  <a:pt x="870585" y="1139285"/>
                  <a:pt x="882968" y="1155668"/>
                </a:cubicBezTo>
                <a:cubicBezTo>
                  <a:pt x="895350" y="1172051"/>
                  <a:pt x="901541" y="1195769"/>
                  <a:pt x="901541" y="1226725"/>
                </a:cubicBezTo>
                <a:lnTo>
                  <a:pt x="901541" y="1449229"/>
                </a:lnTo>
                <a:lnTo>
                  <a:pt x="990505" y="1449229"/>
                </a:lnTo>
                <a:lnTo>
                  <a:pt x="990505" y="1214819"/>
                </a:lnTo>
                <a:cubicBezTo>
                  <a:pt x="990505" y="1165003"/>
                  <a:pt x="979456" y="1126617"/>
                  <a:pt x="957358" y="1099661"/>
                </a:cubicBezTo>
                <a:cubicBezTo>
                  <a:pt x="935260" y="1072706"/>
                  <a:pt x="903161" y="1059275"/>
                  <a:pt x="860965" y="1059275"/>
                </a:cubicBezTo>
                <a:close/>
                <a:moveTo>
                  <a:pt x="1124236" y="890683"/>
                </a:moveTo>
                <a:cubicBezTo>
                  <a:pt x="1108139" y="890683"/>
                  <a:pt x="1094994" y="895731"/>
                  <a:pt x="1084802" y="905923"/>
                </a:cubicBezTo>
                <a:cubicBezTo>
                  <a:pt x="1074611" y="916115"/>
                  <a:pt x="1069562" y="928592"/>
                  <a:pt x="1069562" y="943547"/>
                </a:cubicBezTo>
                <a:cubicBezTo>
                  <a:pt x="1069562" y="958501"/>
                  <a:pt x="1074611" y="970788"/>
                  <a:pt x="1084802" y="981266"/>
                </a:cubicBezTo>
                <a:cubicBezTo>
                  <a:pt x="1094994" y="991838"/>
                  <a:pt x="1108139" y="997077"/>
                  <a:pt x="1124236" y="997077"/>
                </a:cubicBezTo>
                <a:cubicBezTo>
                  <a:pt x="1140333" y="997077"/>
                  <a:pt x="1154240" y="992029"/>
                  <a:pt x="1164431" y="981837"/>
                </a:cubicBezTo>
                <a:cubicBezTo>
                  <a:pt x="1174623" y="971645"/>
                  <a:pt x="1179671" y="958977"/>
                  <a:pt x="1179671" y="943928"/>
                </a:cubicBezTo>
                <a:cubicBezTo>
                  <a:pt x="1179671" y="928878"/>
                  <a:pt x="1174623" y="916115"/>
                  <a:pt x="1164431" y="906018"/>
                </a:cubicBezTo>
                <a:cubicBezTo>
                  <a:pt x="1154240" y="895826"/>
                  <a:pt x="1140905" y="890778"/>
                  <a:pt x="1124236" y="890778"/>
                </a:cubicBezTo>
                <a:close/>
                <a:moveTo>
                  <a:pt x="1079564" y="1449229"/>
                </a:moveTo>
                <a:lnTo>
                  <a:pt x="1168527" y="1449229"/>
                </a:lnTo>
                <a:lnTo>
                  <a:pt x="1168527" y="1068229"/>
                </a:lnTo>
                <a:lnTo>
                  <a:pt x="1079564" y="1068229"/>
                </a:lnTo>
                <a:lnTo>
                  <a:pt x="1079564" y="1449229"/>
                </a:lnTo>
                <a:close/>
                <a:moveTo>
                  <a:pt x="1440656" y="1383697"/>
                </a:moveTo>
                <a:cubicBezTo>
                  <a:pt x="1433703" y="1386173"/>
                  <a:pt x="1426750" y="1387412"/>
                  <a:pt x="1419797" y="1387412"/>
                </a:cubicBezTo>
                <a:cubicBezTo>
                  <a:pt x="1406366" y="1387412"/>
                  <a:pt x="1395984" y="1383030"/>
                  <a:pt x="1388555" y="1374172"/>
                </a:cubicBezTo>
                <a:cubicBezTo>
                  <a:pt x="1381125" y="1365409"/>
                  <a:pt x="1377410" y="1351693"/>
                  <a:pt x="1377410" y="1333024"/>
                </a:cubicBezTo>
                <a:lnTo>
                  <a:pt x="1377410" y="1137285"/>
                </a:lnTo>
                <a:lnTo>
                  <a:pt x="1474565" y="1137285"/>
                </a:lnTo>
                <a:lnTo>
                  <a:pt x="1474565" y="1068038"/>
                </a:lnTo>
                <a:lnTo>
                  <a:pt x="1377410" y="1068038"/>
                </a:lnTo>
                <a:lnTo>
                  <a:pt x="1377410" y="958977"/>
                </a:lnTo>
                <a:lnTo>
                  <a:pt x="1288447" y="974598"/>
                </a:lnTo>
                <a:lnTo>
                  <a:pt x="1288447" y="1067943"/>
                </a:lnTo>
                <a:lnTo>
                  <a:pt x="1224820" y="1067943"/>
                </a:lnTo>
                <a:lnTo>
                  <a:pt x="1224820" y="1137190"/>
                </a:lnTo>
                <a:lnTo>
                  <a:pt x="1288447" y="1137190"/>
                </a:lnTo>
                <a:lnTo>
                  <a:pt x="1288447" y="1345597"/>
                </a:lnTo>
                <a:cubicBezTo>
                  <a:pt x="1288447" y="1382268"/>
                  <a:pt x="1297877" y="1410176"/>
                  <a:pt x="1316736" y="1429322"/>
                </a:cubicBezTo>
                <a:cubicBezTo>
                  <a:pt x="1335596" y="1448467"/>
                  <a:pt x="1363789" y="1457992"/>
                  <a:pt x="1401223" y="1457992"/>
                </a:cubicBezTo>
                <a:cubicBezTo>
                  <a:pt x="1419606" y="1457992"/>
                  <a:pt x="1436656" y="1455610"/>
                  <a:pt x="1452372" y="1450753"/>
                </a:cubicBezTo>
                <a:cubicBezTo>
                  <a:pt x="1468088" y="1445895"/>
                  <a:pt x="1481042" y="1439418"/>
                  <a:pt x="1491234" y="1431227"/>
                </a:cubicBezTo>
                <a:lnTo>
                  <a:pt x="1463707" y="1370933"/>
                </a:lnTo>
                <a:cubicBezTo>
                  <a:pt x="1455230" y="1376839"/>
                  <a:pt x="1447610" y="1381125"/>
                  <a:pt x="1440656" y="1383602"/>
                </a:cubicBezTo>
                <a:close/>
                <a:moveTo>
                  <a:pt x="1829657" y="1107662"/>
                </a:moveTo>
                <a:cubicBezTo>
                  <a:pt x="1859185" y="1139952"/>
                  <a:pt x="1873949" y="1186434"/>
                  <a:pt x="1873949" y="1247204"/>
                </a:cubicBezTo>
                <a:lnTo>
                  <a:pt x="1873949" y="1280731"/>
                </a:lnTo>
                <a:lnTo>
                  <a:pt x="1612392" y="1280731"/>
                </a:lnTo>
                <a:cubicBezTo>
                  <a:pt x="1613154" y="1316927"/>
                  <a:pt x="1622965" y="1344073"/>
                  <a:pt x="1641824" y="1362075"/>
                </a:cubicBezTo>
                <a:cubicBezTo>
                  <a:pt x="1660684" y="1380077"/>
                  <a:pt x="1684020" y="1389031"/>
                  <a:pt x="1711738" y="1389031"/>
                </a:cubicBezTo>
                <a:cubicBezTo>
                  <a:pt x="1731074" y="1389031"/>
                  <a:pt x="1748314" y="1384459"/>
                  <a:pt x="1763459" y="1375220"/>
                </a:cubicBezTo>
                <a:cubicBezTo>
                  <a:pt x="1778603" y="1366076"/>
                  <a:pt x="1791462" y="1352360"/>
                  <a:pt x="1802130" y="1334262"/>
                </a:cubicBezTo>
                <a:lnTo>
                  <a:pt x="1870234" y="1371505"/>
                </a:lnTo>
                <a:cubicBezTo>
                  <a:pt x="1852613" y="1399318"/>
                  <a:pt x="1830324" y="1420654"/>
                  <a:pt x="1803464" y="1435703"/>
                </a:cubicBezTo>
                <a:cubicBezTo>
                  <a:pt x="1776508" y="1450753"/>
                  <a:pt x="1744980" y="1458182"/>
                  <a:pt x="1708785" y="1458182"/>
                </a:cubicBezTo>
                <a:cubicBezTo>
                  <a:pt x="1652207" y="1458182"/>
                  <a:pt x="1607058" y="1441323"/>
                  <a:pt x="1573149" y="1407605"/>
                </a:cubicBezTo>
                <a:cubicBezTo>
                  <a:pt x="1539335" y="1373886"/>
                  <a:pt x="1522381" y="1325404"/>
                  <a:pt x="1522381" y="1262158"/>
                </a:cubicBezTo>
                <a:cubicBezTo>
                  <a:pt x="1522667" y="1201865"/>
                  <a:pt x="1540097" y="1153001"/>
                  <a:pt x="1574673" y="1115568"/>
                </a:cubicBezTo>
                <a:cubicBezTo>
                  <a:pt x="1609249" y="1078135"/>
                  <a:pt x="1652778" y="1059371"/>
                  <a:pt x="1705070" y="1059371"/>
                </a:cubicBezTo>
                <a:cubicBezTo>
                  <a:pt x="1757363" y="1059371"/>
                  <a:pt x="1800225" y="1075468"/>
                  <a:pt x="1829753" y="1107758"/>
                </a:cubicBezTo>
                <a:close/>
                <a:moveTo>
                  <a:pt x="1788414" y="1218152"/>
                </a:moveTo>
                <a:cubicBezTo>
                  <a:pt x="1788414" y="1188625"/>
                  <a:pt x="1781175" y="1165860"/>
                  <a:pt x="1766602" y="1149858"/>
                </a:cubicBezTo>
                <a:cubicBezTo>
                  <a:pt x="1752029" y="1133856"/>
                  <a:pt x="1732026" y="1125855"/>
                  <a:pt x="1706499" y="1125855"/>
                </a:cubicBezTo>
                <a:cubicBezTo>
                  <a:pt x="1680972" y="1125855"/>
                  <a:pt x="1658398" y="1134618"/>
                  <a:pt x="1641729" y="1152049"/>
                </a:cubicBezTo>
                <a:cubicBezTo>
                  <a:pt x="1625060" y="1169575"/>
                  <a:pt x="1615154" y="1191578"/>
                  <a:pt x="1612011" y="1218057"/>
                </a:cubicBezTo>
                <a:lnTo>
                  <a:pt x="1788414" y="1218057"/>
                </a:lnTo>
                <a:close/>
              </a:path>
            </a:pathLst>
          </a:custGeom>
          <a:gradFill>
            <a:gsLst>
              <a:gs pos="0">
                <a:srgbClr val="FFFFFF"/>
              </a:gs>
              <a:gs pos="71000">
                <a:srgbClr val="FFEBB6"/>
              </a:gs>
              <a:gs pos="100000">
                <a:srgbClr val="FFE6A4"/>
              </a:gs>
            </a:gsLst>
            <a:lin ang="0" scaled="1"/>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spTree>
    <p:extLst>
      <p:ext uri="{BB962C8B-B14F-4D97-AF65-F5344CB8AC3E}">
        <p14:creationId xmlns:p14="http://schemas.microsoft.com/office/powerpoint/2010/main" val="4081456396"/>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DFC294-8A26-120C-670A-C3BCB5E87EDD}"/>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793622C4-2B8D-1043-10DA-33B5AD98158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bwMode="white">
          <a:xfrm>
            <a:off x="584200" y="2305051"/>
            <a:ext cx="5577840" cy="1228726"/>
          </a:xfrm>
          <a:noFill/>
        </p:spPr>
        <p:txBody>
          <a:bodyPr vert="horz" wrap="square" lIns="0" tIns="0" rIns="0" bIns="0" rtlCol="0" anchor="b" anchorCtr="0">
            <a:spAutoFit/>
          </a:bodyPr>
          <a:lstStyle>
            <a:lvl1pPr>
              <a:defRPr lang="en-US" sz="4000" dirty="0">
                <a:solidFill>
                  <a:srgbClr val="FFF0C9"/>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557784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449443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2202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69616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1977073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3333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6353326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11348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476933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800759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7669876"/>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9177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121319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1779803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1633145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642186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60931927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269357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3558287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9560043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07536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20905397"/>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5193755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8279236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3194555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Blank_Imag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D90F2B-C625-D74D-0F83-8C5092EAA7D6}"/>
              </a:ext>
            </a:extLst>
          </p:cNvPr>
          <p:cNvPicPr>
            <a:picLocks noChangeAspect="1"/>
          </p:cNvPicPr>
          <p:nvPr userDrawn="1"/>
        </p:nvPicPr>
        <p:blipFill>
          <a:blip r:embed="rId2"/>
          <a:srcRect/>
          <a:stretch/>
        </p:blipFill>
        <p:spPr>
          <a:xfrm>
            <a:off x="0" y="0"/>
            <a:ext cx="12192000" cy="6858000"/>
          </a:xfrm>
          <a:prstGeom prst="rect">
            <a:avLst/>
          </a:prstGeom>
        </p:spPr>
      </p:pic>
      <p:sp>
        <p:nvSpPr>
          <p:cNvPr id="7" name="Footer Placeholder 1">
            <a:extLst>
              <a:ext uri="{FF2B5EF4-FFF2-40B4-BE49-F238E27FC236}">
                <a16:creationId xmlns:a16="http://schemas.microsoft.com/office/drawing/2014/main" id="{7A38BE22-6AA2-521B-285D-5426E1F4F4A9}"/>
              </a:ext>
            </a:extLst>
          </p:cNvPr>
          <p:cNvSpPr>
            <a:spLocks noGrp="1"/>
          </p:cNvSpPr>
          <p:nvPr>
            <p:ph type="ftr" sz="quarter" idx="13"/>
          </p:nvPr>
        </p:nvSpPr>
        <p:spPr>
          <a:xfrm>
            <a:off x="584200" y="6477356"/>
            <a:ext cx="4114800" cy="123111"/>
          </a:xfrm>
        </p:spPr>
        <p:txBody>
          <a:bodyPr/>
          <a:lstStyle>
            <a:lvl1pPr>
              <a:defRPr b="0" i="0">
                <a:solidFill>
                  <a:schemeClr val="bg1"/>
                </a:solidFill>
                <a:latin typeface="Segoe UI Variable Small Light" pitchFamily="2" charset="0"/>
              </a:defRPr>
            </a:lvl1pPr>
          </a:lstStyle>
          <a:p>
            <a:r>
              <a:rPr lang="en-US"/>
              <a:t>Microsoft Confidential</a:t>
            </a:r>
          </a:p>
        </p:txBody>
      </p:sp>
      <p:sp>
        <p:nvSpPr>
          <p:cNvPr id="5" name="Text Placeholder 5">
            <a:extLst>
              <a:ext uri="{FF2B5EF4-FFF2-40B4-BE49-F238E27FC236}">
                <a16:creationId xmlns:a16="http://schemas.microsoft.com/office/drawing/2014/main" id="{E370E6F8-128B-0546-291D-BAC50B5F45B5}"/>
              </a:ext>
            </a:extLst>
          </p:cNvPr>
          <p:cNvSpPr>
            <a:spLocks noGrp="1"/>
          </p:cNvSpPr>
          <p:nvPr>
            <p:ph type="body" sz="quarter" idx="15" hasCustomPrompt="1"/>
          </p:nvPr>
        </p:nvSpPr>
        <p:spPr>
          <a:xfrm>
            <a:off x="584200" y="5381594"/>
            <a:ext cx="11128187" cy="738664"/>
          </a:xfrm>
        </p:spPr>
        <p:txBody>
          <a:bodyPr/>
          <a:lstStyle>
            <a:lvl1pPr marL="0" indent="0">
              <a:buNone/>
              <a:defRPr sz="4800" b="1" i="0">
                <a:solidFill>
                  <a:schemeClr val="bg1"/>
                </a:solidFill>
                <a:latin typeface="Segoe Sans Text" pitchFamily="2" charset="0"/>
                <a:cs typeface="Segoe Sans Text" pitchFamily="2" charset="0"/>
              </a:defRPr>
            </a:lvl1pPr>
          </a:lstStyle>
          <a:p>
            <a:pPr lvl="0"/>
            <a:r>
              <a:rPr lang="en-US"/>
              <a:t>Click to edit title</a:t>
            </a:r>
          </a:p>
        </p:txBody>
      </p:sp>
    </p:spTree>
    <p:extLst>
      <p:ext uri="{BB962C8B-B14F-4D97-AF65-F5344CB8AC3E}">
        <p14:creationId xmlns:p14="http://schemas.microsoft.com/office/powerpoint/2010/main" val="30595574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8297493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72847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948302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04696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8603443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2027674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2838241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6882142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4565530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5466608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content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0DBE8C90-D7E5-E5BD-2167-E2AD02978A4F}"/>
              </a:ext>
            </a:extLst>
          </p:cNvPr>
          <p:cNvSpPr>
            <a:spLocks noGrp="1"/>
          </p:cNvSpPr>
          <p:nvPr>
            <p:ph type="ftr" sz="quarter" idx="10"/>
          </p:nvPr>
        </p:nvSpPr>
        <p:spPr/>
        <p:txBody>
          <a:bodyPr/>
          <a:lstStyle/>
          <a:p>
            <a:endParaRPr lang="en-AU" dirty="0"/>
          </a:p>
        </p:txBody>
      </p:sp>
      <p:sp>
        <p:nvSpPr>
          <p:cNvPr id="4" name="Slide Number Placeholder 3">
            <a:extLst>
              <a:ext uri="{FF2B5EF4-FFF2-40B4-BE49-F238E27FC236}">
                <a16:creationId xmlns:a16="http://schemas.microsoft.com/office/drawing/2014/main" id="{491FF2D3-68BD-FF79-3719-C2433BBB70DA}"/>
              </a:ext>
            </a:extLst>
          </p:cNvPr>
          <p:cNvSpPr>
            <a:spLocks noGrp="1"/>
          </p:cNvSpPr>
          <p:nvPr>
            <p:ph type="sldNum" sz="quarter" idx="11"/>
          </p:nvPr>
        </p:nvSpPr>
        <p:spPr/>
        <p:txBody>
          <a:bodyPr/>
          <a:lstStyle/>
          <a:p>
            <a:fld id="{E0403A97-75E0-4C92-8510-87802C6F8274}" type="slidenum">
              <a:rPr lang="en-AU" smtClean="0"/>
              <a:pPr/>
              <a:t>‹#›</a:t>
            </a:fld>
            <a:endParaRPr lang="en-AU" dirty="0"/>
          </a:p>
        </p:txBody>
      </p:sp>
      <p:sp>
        <p:nvSpPr>
          <p:cNvPr id="5" name="Content Placeholder 3">
            <a:extLst>
              <a:ext uri="{FF2B5EF4-FFF2-40B4-BE49-F238E27FC236}">
                <a16:creationId xmlns:a16="http://schemas.microsoft.com/office/drawing/2014/main" id="{F212CFEA-EF8D-DDD7-1CBA-F7FE8DB470B4}"/>
              </a:ext>
            </a:extLst>
          </p:cNvPr>
          <p:cNvSpPr>
            <a:spLocks noGrp="1"/>
          </p:cNvSpPr>
          <p:nvPr>
            <p:ph sz="quarter" idx="12"/>
          </p:nvPr>
        </p:nvSpPr>
        <p:spPr>
          <a:xfrm>
            <a:off x="584200" y="1612900"/>
            <a:ext cx="11018838" cy="46561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3180942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07407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2348717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679116844"/>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77546278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106649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62538162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11485462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2A1F847-CE64-A34B-15E6-0B12962D9A5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E5DEF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1809250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925510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280CCC-ED0A-7299-2F0C-04B3B632D26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E5DEF2"/>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8617543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a:extLst>
              <a:ext uri="{FF2B5EF4-FFF2-40B4-BE49-F238E27FC236}">
                <a16:creationId xmlns:a16="http://schemas.microsoft.com/office/drawing/2014/main" id="{A3389EE6-A11A-2854-A0C6-CE20AF1B5856}"/>
              </a:ext>
            </a:extLst>
          </p:cNvPr>
          <p:cNvCxnSpPr/>
          <p:nvPr userDrawn="1"/>
        </p:nvCxnSpPr>
        <p:spPr>
          <a:xfrm>
            <a:off x="581595" y="1208834"/>
            <a:ext cx="11025188" cy="0"/>
          </a:xfrm>
          <a:prstGeom prst="line">
            <a:avLst/>
          </a:prstGeom>
          <a:ln w="34925">
            <a:gradFill flip="none" rotWithShape="1">
              <a:gsLst>
                <a:gs pos="0">
                  <a:schemeClr val="bg1"/>
                </a:gs>
                <a:gs pos="32000">
                  <a:schemeClr val="accent6"/>
                </a:gs>
                <a:gs pos="64000">
                  <a:schemeClr val="accent3"/>
                </a:gs>
                <a:gs pos="100000">
                  <a:schemeClr val="accent4"/>
                </a:gs>
              </a:gsLst>
              <a:lin ang="1080000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947227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37385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22508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450153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584184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90939087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67259398"/>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29CF09-A44F-0926-3589-0830B4F0EE73}"/>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A11EC012-CDC5-CAA7-F351-E8B645EEC5C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5" name="Graphic 2">
            <a:extLst>
              <a:ext uri="{FF2B5EF4-FFF2-40B4-BE49-F238E27FC236}">
                <a16:creationId xmlns:a16="http://schemas.microsoft.com/office/drawing/2014/main" id="{B550DCE4-4C0B-AEF5-C52A-8C1CCDBE3E76}"/>
              </a:ext>
            </a:extLst>
          </p:cNvPr>
          <p:cNvSpPr/>
          <p:nvPr userDrawn="1"/>
        </p:nvSpPr>
        <p:spPr>
          <a:xfrm>
            <a:off x="584728" y="2517698"/>
            <a:ext cx="3633699" cy="1822605"/>
          </a:xfrm>
          <a:custGeom>
            <a:avLst/>
            <a:gdLst>
              <a:gd name="connsiteX0" fmla="*/ 452057 w 3246882"/>
              <a:gd name="connsiteY0" fmla="*/ 39338 h 1628584"/>
              <a:gd name="connsiteX1" fmla="*/ 576739 w 3246882"/>
              <a:gd name="connsiteY1" fmla="*/ 39338 h 1628584"/>
              <a:gd name="connsiteX2" fmla="*/ 576739 w 3246882"/>
              <a:gd name="connsiteY2" fmla="*/ 572929 h 1628584"/>
              <a:gd name="connsiteX3" fmla="*/ 486347 w 3246882"/>
              <a:gd name="connsiteY3" fmla="*/ 572929 h 1628584"/>
              <a:gd name="connsiteX4" fmla="*/ 486347 w 3246882"/>
              <a:gd name="connsiteY4" fmla="*/ 234315 h 1628584"/>
              <a:gd name="connsiteX5" fmla="*/ 486918 w 3246882"/>
              <a:gd name="connsiteY5" fmla="*/ 193548 h 1628584"/>
              <a:gd name="connsiteX6" fmla="*/ 487871 w 3246882"/>
              <a:gd name="connsiteY6" fmla="*/ 149066 h 1628584"/>
              <a:gd name="connsiteX7" fmla="*/ 485680 w 3246882"/>
              <a:gd name="connsiteY7" fmla="*/ 149066 h 1628584"/>
              <a:gd name="connsiteX8" fmla="*/ 479393 w 3246882"/>
              <a:gd name="connsiteY8" fmla="*/ 168593 h 1628584"/>
              <a:gd name="connsiteX9" fmla="*/ 472726 w 3246882"/>
              <a:gd name="connsiteY9" fmla="*/ 186309 h 1628584"/>
              <a:gd name="connsiteX10" fmla="*/ 319088 w 3246882"/>
              <a:gd name="connsiteY10" fmla="*/ 572929 h 1628584"/>
              <a:gd name="connsiteX11" fmla="*/ 254699 w 3246882"/>
              <a:gd name="connsiteY11" fmla="*/ 572929 h 1628584"/>
              <a:gd name="connsiteX12" fmla="*/ 99727 w 3246882"/>
              <a:gd name="connsiteY12" fmla="*/ 189643 h 1628584"/>
              <a:gd name="connsiteX13" fmla="*/ 93631 w 3246882"/>
              <a:gd name="connsiteY13" fmla="*/ 172307 h 1628584"/>
              <a:gd name="connsiteX14" fmla="*/ 85630 w 3246882"/>
              <a:gd name="connsiteY14" fmla="*/ 149066 h 1628584"/>
              <a:gd name="connsiteX15" fmla="*/ 83439 w 3246882"/>
              <a:gd name="connsiteY15" fmla="*/ 149066 h 1628584"/>
              <a:gd name="connsiteX16" fmla="*/ 84582 w 3246882"/>
              <a:gd name="connsiteY16" fmla="*/ 195739 h 1628584"/>
              <a:gd name="connsiteX17" fmla="*/ 84963 w 3246882"/>
              <a:gd name="connsiteY17" fmla="*/ 246507 h 1628584"/>
              <a:gd name="connsiteX18" fmla="*/ 84963 w 3246882"/>
              <a:gd name="connsiteY18" fmla="*/ 572834 h 1628584"/>
              <a:gd name="connsiteX19" fmla="*/ 0 w 3246882"/>
              <a:gd name="connsiteY19" fmla="*/ 572834 h 1628584"/>
              <a:gd name="connsiteX20" fmla="*/ 0 w 3246882"/>
              <a:gd name="connsiteY20" fmla="*/ 39338 h 1628584"/>
              <a:gd name="connsiteX21" fmla="*/ 129826 w 3246882"/>
              <a:gd name="connsiteY21" fmla="*/ 39338 h 1628584"/>
              <a:gd name="connsiteX22" fmla="*/ 266414 w 3246882"/>
              <a:gd name="connsiteY22" fmla="*/ 383477 h 1628584"/>
              <a:gd name="connsiteX23" fmla="*/ 278892 w 3246882"/>
              <a:gd name="connsiteY23" fmla="*/ 415671 h 1628584"/>
              <a:gd name="connsiteX24" fmla="*/ 288036 w 3246882"/>
              <a:gd name="connsiteY24" fmla="*/ 444913 h 1628584"/>
              <a:gd name="connsiteX25" fmla="*/ 290227 w 3246882"/>
              <a:gd name="connsiteY25" fmla="*/ 444913 h 1628584"/>
              <a:gd name="connsiteX26" fmla="*/ 302324 w 3246882"/>
              <a:gd name="connsiteY26" fmla="*/ 412528 h 1628584"/>
              <a:gd name="connsiteX27" fmla="*/ 313658 w 3246882"/>
              <a:gd name="connsiteY27" fmla="*/ 382429 h 1628584"/>
              <a:gd name="connsiteX28" fmla="*/ 452057 w 3246882"/>
              <a:gd name="connsiteY28" fmla="*/ 39338 h 1628584"/>
              <a:gd name="connsiteX29" fmla="*/ 712375 w 3246882"/>
              <a:gd name="connsiteY29" fmla="*/ 120872 h 1628584"/>
              <a:gd name="connsiteX30" fmla="*/ 752570 w 3246882"/>
              <a:gd name="connsiteY30" fmla="*/ 105632 h 1628584"/>
              <a:gd name="connsiteX31" fmla="*/ 767810 w 3246882"/>
              <a:gd name="connsiteY31" fmla="*/ 67723 h 1628584"/>
              <a:gd name="connsiteX32" fmla="*/ 752570 w 3246882"/>
              <a:gd name="connsiteY32" fmla="*/ 29813 h 1628584"/>
              <a:gd name="connsiteX33" fmla="*/ 712375 w 3246882"/>
              <a:gd name="connsiteY33" fmla="*/ 14573 h 1628584"/>
              <a:gd name="connsiteX34" fmla="*/ 672941 w 3246882"/>
              <a:gd name="connsiteY34" fmla="*/ 29813 h 1628584"/>
              <a:gd name="connsiteX35" fmla="*/ 657701 w 3246882"/>
              <a:gd name="connsiteY35" fmla="*/ 67437 h 1628584"/>
              <a:gd name="connsiteX36" fmla="*/ 672941 w 3246882"/>
              <a:gd name="connsiteY36" fmla="*/ 105156 h 1628584"/>
              <a:gd name="connsiteX37" fmla="*/ 712375 w 3246882"/>
              <a:gd name="connsiteY37" fmla="*/ 120968 h 1628584"/>
              <a:gd name="connsiteX38" fmla="*/ 667703 w 3246882"/>
              <a:gd name="connsiteY38" fmla="*/ 572929 h 1628584"/>
              <a:gd name="connsiteX39" fmla="*/ 756666 w 3246882"/>
              <a:gd name="connsiteY39" fmla="*/ 572929 h 1628584"/>
              <a:gd name="connsiteX40" fmla="*/ 756666 w 3246882"/>
              <a:gd name="connsiteY40" fmla="*/ 191929 h 1628584"/>
              <a:gd name="connsiteX41" fmla="*/ 667703 w 3246882"/>
              <a:gd name="connsiteY41" fmla="*/ 191929 h 1628584"/>
              <a:gd name="connsiteX42" fmla="*/ 667703 w 3246882"/>
              <a:gd name="connsiteY42" fmla="*/ 572929 h 1628584"/>
              <a:gd name="connsiteX43" fmla="*/ 1179100 w 3246882"/>
              <a:gd name="connsiteY43" fmla="*/ 500348 h 1628584"/>
              <a:gd name="connsiteX44" fmla="*/ 1110234 w 3246882"/>
              <a:gd name="connsiteY44" fmla="*/ 461677 h 1628584"/>
              <a:gd name="connsiteX45" fmla="*/ 1072325 w 3246882"/>
              <a:gd name="connsiteY45" fmla="*/ 497205 h 1628584"/>
              <a:gd name="connsiteX46" fmla="*/ 1025843 w 3246882"/>
              <a:gd name="connsiteY46" fmla="*/ 507778 h 1628584"/>
              <a:gd name="connsiteX47" fmla="*/ 948500 w 3246882"/>
              <a:gd name="connsiteY47" fmla="*/ 475393 h 1628584"/>
              <a:gd name="connsiteX48" fmla="*/ 919448 w 3246882"/>
              <a:gd name="connsiteY48" fmla="*/ 383096 h 1628584"/>
              <a:gd name="connsiteX49" fmla="*/ 948881 w 3246882"/>
              <a:gd name="connsiteY49" fmla="*/ 288608 h 1628584"/>
              <a:gd name="connsiteX50" fmla="*/ 1023652 w 3246882"/>
              <a:gd name="connsiteY50" fmla="*/ 254794 h 1628584"/>
              <a:gd name="connsiteX51" fmla="*/ 1069753 w 3246882"/>
              <a:gd name="connsiteY51" fmla="*/ 265557 h 1628584"/>
              <a:gd name="connsiteX52" fmla="*/ 1106996 w 3246882"/>
              <a:gd name="connsiteY52" fmla="*/ 302038 h 1628584"/>
              <a:gd name="connsiteX53" fmla="*/ 1176909 w 3246882"/>
              <a:gd name="connsiteY53" fmla="*/ 267462 h 1628584"/>
              <a:gd name="connsiteX54" fmla="*/ 1116806 w 3246882"/>
              <a:gd name="connsiteY54" fmla="*/ 204407 h 1628584"/>
              <a:gd name="connsiteX55" fmla="*/ 1026605 w 3246882"/>
              <a:gd name="connsiteY55" fmla="*/ 182975 h 1628584"/>
              <a:gd name="connsiteX56" fmla="*/ 883730 w 3246882"/>
              <a:gd name="connsiteY56" fmla="*/ 238220 h 1628584"/>
              <a:gd name="connsiteX57" fmla="*/ 828675 w 3246882"/>
              <a:gd name="connsiteY57" fmla="*/ 389096 h 1628584"/>
              <a:gd name="connsiteX58" fmla="*/ 880396 w 3246882"/>
              <a:gd name="connsiteY58" fmla="*/ 529019 h 1628584"/>
              <a:gd name="connsiteX59" fmla="*/ 1023652 w 3246882"/>
              <a:gd name="connsiteY59" fmla="*/ 581882 h 1628584"/>
              <a:gd name="connsiteX60" fmla="*/ 1113473 w 3246882"/>
              <a:gd name="connsiteY60" fmla="*/ 561785 h 1628584"/>
              <a:gd name="connsiteX61" fmla="*/ 1179100 w 3246882"/>
              <a:gd name="connsiteY61" fmla="*/ 500348 h 1628584"/>
              <a:gd name="connsiteX62" fmla="*/ 1438656 w 3246882"/>
              <a:gd name="connsiteY62" fmla="*/ 185166 h 1628584"/>
              <a:gd name="connsiteX63" fmla="*/ 1378363 w 3246882"/>
              <a:gd name="connsiteY63" fmla="*/ 204692 h 1628584"/>
              <a:gd name="connsiteX64" fmla="*/ 1338929 w 3246882"/>
              <a:gd name="connsiteY64" fmla="*/ 260699 h 1628584"/>
              <a:gd name="connsiteX65" fmla="*/ 1337405 w 3246882"/>
              <a:gd name="connsiteY65" fmla="*/ 260699 h 1628584"/>
              <a:gd name="connsiteX66" fmla="*/ 1337405 w 3246882"/>
              <a:gd name="connsiteY66" fmla="*/ 191834 h 1628584"/>
              <a:gd name="connsiteX67" fmla="*/ 1248442 w 3246882"/>
              <a:gd name="connsiteY67" fmla="*/ 191834 h 1628584"/>
              <a:gd name="connsiteX68" fmla="*/ 1248442 w 3246882"/>
              <a:gd name="connsiteY68" fmla="*/ 572834 h 1628584"/>
              <a:gd name="connsiteX69" fmla="*/ 1337405 w 3246882"/>
              <a:gd name="connsiteY69" fmla="*/ 572834 h 1628584"/>
              <a:gd name="connsiteX70" fmla="*/ 1337405 w 3246882"/>
              <a:gd name="connsiteY70" fmla="*/ 384524 h 1628584"/>
              <a:gd name="connsiteX71" fmla="*/ 1361027 w 3246882"/>
              <a:gd name="connsiteY71" fmla="*/ 296323 h 1628584"/>
              <a:gd name="connsiteX72" fmla="*/ 1422940 w 3246882"/>
              <a:gd name="connsiteY72" fmla="*/ 262795 h 1628584"/>
              <a:gd name="connsiteX73" fmla="*/ 1446181 w 3246882"/>
              <a:gd name="connsiteY73" fmla="*/ 265176 h 1628584"/>
              <a:gd name="connsiteX74" fmla="*/ 1467993 w 3246882"/>
              <a:gd name="connsiteY74" fmla="*/ 271653 h 1628584"/>
              <a:gd name="connsiteX75" fmla="*/ 1491806 w 3246882"/>
              <a:gd name="connsiteY75" fmla="*/ 195739 h 1628584"/>
              <a:gd name="connsiteX76" fmla="*/ 1465421 w 3246882"/>
              <a:gd name="connsiteY76" fmla="*/ 187166 h 1628584"/>
              <a:gd name="connsiteX77" fmla="*/ 1438656 w 3246882"/>
              <a:gd name="connsiteY77" fmla="*/ 184976 h 1628584"/>
              <a:gd name="connsiteX78" fmla="*/ 1855375 w 3246882"/>
              <a:gd name="connsiteY78" fmla="*/ 237649 h 1628584"/>
              <a:gd name="connsiteX79" fmla="*/ 1907667 w 3246882"/>
              <a:gd name="connsiteY79" fmla="*/ 379000 h 1628584"/>
              <a:gd name="connsiteX80" fmla="*/ 1852613 w 3246882"/>
              <a:gd name="connsiteY80" fmla="*/ 524637 h 1628584"/>
              <a:gd name="connsiteX81" fmla="*/ 1707166 w 3246882"/>
              <a:gd name="connsiteY81" fmla="*/ 581787 h 1628584"/>
              <a:gd name="connsiteX82" fmla="*/ 1562957 w 3246882"/>
              <a:gd name="connsiteY82" fmla="*/ 528542 h 1628584"/>
              <a:gd name="connsiteX83" fmla="*/ 1509522 w 3246882"/>
              <a:gd name="connsiteY83" fmla="*/ 385286 h 1628584"/>
              <a:gd name="connsiteX84" fmla="*/ 1566101 w 3246882"/>
              <a:gd name="connsiteY84" fmla="*/ 238506 h 1628584"/>
              <a:gd name="connsiteX85" fmla="*/ 1712309 w 3246882"/>
              <a:gd name="connsiteY85" fmla="*/ 182880 h 1628584"/>
              <a:gd name="connsiteX86" fmla="*/ 1855375 w 3246882"/>
              <a:gd name="connsiteY86" fmla="*/ 237554 h 1628584"/>
              <a:gd name="connsiteX87" fmla="*/ 1816513 w 3246882"/>
              <a:gd name="connsiteY87" fmla="*/ 381286 h 1628584"/>
              <a:gd name="connsiteX88" fmla="*/ 1788605 w 3246882"/>
              <a:gd name="connsiteY88" fmla="*/ 289751 h 1628584"/>
              <a:gd name="connsiteX89" fmla="*/ 1710118 w 3246882"/>
              <a:gd name="connsiteY89" fmla="*/ 255175 h 1628584"/>
              <a:gd name="connsiteX90" fmla="*/ 1630299 w 3246882"/>
              <a:gd name="connsiteY90" fmla="*/ 290894 h 1628584"/>
              <a:gd name="connsiteX91" fmla="*/ 1600391 w 3246882"/>
              <a:gd name="connsiteY91" fmla="*/ 383572 h 1628584"/>
              <a:gd name="connsiteX92" fmla="*/ 1630013 w 3246882"/>
              <a:gd name="connsiteY92" fmla="*/ 476250 h 1628584"/>
              <a:gd name="connsiteX93" fmla="*/ 1710595 w 3246882"/>
              <a:gd name="connsiteY93" fmla="*/ 510064 h 1628584"/>
              <a:gd name="connsiteX94" fmla="*/ 1788890 w 3246882"/>
              <a:gd name="connsiteY94" fmla="*/ 475107 h 1628584"/>
              <a:gd name="connsiteX95" fmla="*/ 1816608 w 3246882"/>
              <a:gd name="connsiteY95" fmla="*/ 381381 h 1628584"/>
              <a:gd name="connsiteX96" fmla="*/ 2123313 w 3246882"/>
              <a:gd name="connsiteY96" fmla="*/ 339566 h 1628584"/>
              <a:gd name="connsiteX97" fmla="*/ 2068068 w 3246882"/>
              <a:gd name="connsiteY97" fmla="*/ 321374 h 1628584"/>
              <a:gd name="connsiteX98" fmla="*/ 2053400 w 3246882"/>
              <a:gd name="connsiteY98" fmla="*/ 292322 h 1628584"/>
              <a:gd name="connsiteX99" fmla="*/ 2067497 w 3246882"/>
              <a:gd name="connsiteY99" fmla="*/ 261461 h 1628584"/>
              <a:gd name="connsiteX100" fmla="*/ 2108835 w 3246882"/>
              <a:gd name="connsiteY100" fmla="*/ 249555 h 1628584"/>
              <a:gd name="connsiteX101" fmla="*/ 2152555 w 3246882"/>
              <a:gd name="connsiteY101" fmla="*/ 258509 h 1628584"/>
              <a:gd name="connsiteX102" fmla="*/ 2188083 w 3246882"/>
              <a:gd name="connsiteY102" fmla="*/ 285274 h 1628584"/>
              <a:gd name="connsiteX103" fmla="*/ 2239804 w 3246882"/>
              <a:gd name="connsiteY103" fmla="*/ 238411 h 1628584"/>
              <a:gd name="connsiteX104" fmla="*/ 2184368 w 3246882"/>
              <a:gd name="connsiteY104" fmla="*/ 196691 h 1628584"/>
              <a:gd name="connsiteX105" fmla="*/ 2111407 w 3246882"/>
              <a:gd name="connsiteY105" fmla="*/ 182880 h 1628584"/>
              <a:gd name="connsiteX106" fmla="*/ 2010251 w 3246882"/>
              <a:gd name="connsiteY106" fmla="*/ 214694 h 1628584"/>
              <a:gd name="connsiteX107" fmla="*/ 1970056 w 3246882"/>
              <a:gd name="connsiteY107" fmla="*/ 302324 h 1628584"/>
              <a:gd name="connsiteX108" fmla="*/ 1999679 w 3246882"/>
              <a:gd name="connsiteY108" fmla="*/ 375476 h 1628584"/>
              <a:gd name="connsiteX109" fmla="*/ 2104073 w 3246882"/>
              <a:gd name="connsiteY109" fmla="*/ 418052 h 1628584"/>
              <a:gd name="connsiteX110" fmla="*/ 2149983 w 3246882"/>
              <a:gd name="connsiteY110" fmla="*/ 436055 h 1628584"/>
              <a:gd name="connsiteX111" fmla="*/ 2165414 w 3246882"/>
              <a:gd name="connsiteY111" fmla="*/ 467106 h 1628584"/>
              <a:gd name="connsiteX112" fmla="*/ 2149031 w 3246882"/>
              <a:gd name="connsiteY112" fmla="*/ 502253 h 1628584"/>
              <a:gd name="connsiteX113" fmla="*/ 2103311 w 3246882"/>
              <a:gd name="connsiteY113" fmla="*/ 514731 h 1628584"/>
              <a:gd name="connsiteX114" fmla="*/ 2053685 w 3246882"/>
              <a:gd name="connsiteY114" fmla="*/ 503015 h 1628584"/>
              <a:gd name="connsiteX115" fmla="*/ 2009204 w 3246882"/>
              <a:gd name="connsiteY115" fmla="*/ 463772 h 1628584"/>
              <a:gd name="connsiteX116" fmla="*/ 1955673 w 3246882"/>
              <a:gd name="connsiteY116" fmla="*/ 511778 h 1628584"/>
              <a:gd name="connsiteX117" fmla="*/ 2015966 w 3246882"/>
              <a:gd name="connsiteY117" fmla="*/ 563880 h 1628584"/>
              <a:gd name="connsiteX118" fmla="*/ 2102644 w 3246882"/>
              <a:gd name="connsiteY118" fmla="*/ 581787 h 1628584"/>
              <a:gd name="connsiteX119" fmla="*/ 2208657 w 3246882"/>
              <a:gd name="connsiteY119" fmla="*/ 547973 h 1628584"/>
              <a:gd name="connsiteX120" fmla="*/ 2249234 w 3246882"/>
              <a:gd name="connsiteY120" fmla="*/ 459010 h 1628584"/>
              <a:gd name="connsiteX121" fmla="*/ 2217992 w 3246882"/>
              <a:gd name="connsiteY121" fmla="*/ 380143 h 1628584"/>
              <a:gd name="connsiteX122" fmla="*/ 2123504 w 3246882"/>
              <a:gd name="connsiteY122" fmla="*/ 339566 h 1628584"/>
              <a:gd name="connsiteX123" fmla="*/ 2658332 w 3246882"/>
              <a:gd name="connsiteY123" fmla="*/ 237649 h 1628584"/>
              <a:gd name="connsiteX124" fmla="*/ 2710624 w 3246882"/>
              <a:gd name="connsiteY124" fmla="*/ 379000 h 1628584"/>
              <a:gd name="connsiteX125" fmla="*/ 2655570 w 3246882"/>
              <a:gd name="connsiteY125" fmla="*/ 524637 h 1628584"/>
              <a:gd name="connsiteX126" fmla="*/ 2510123 w 3246882"/>
              <a:gd name="connsiteY126" fmla="*/ 581787 h 1628584"/>
              <a:gd name="connsiteX127" fmla="*/ 2365915 w 3246882"/>
              <a:gd name="connsiteY127" fmla="*/ 528542 h 1628584"/>
              <a:gd name="connsiteX128" fmla="*/ 2312480 w 3246882"/>
              <a:gd name="connsiteY128" fmla="*/ 385286 h 1628584"/>
              <a:gd name="connsiteX129" fmla="*/ 2369058 w 3246882"/>
              <a:gd name="connsiteY129" fmla="*/ 238506 h 1628584"/>
              <a:gd name="connsiteX130" fmla="*/ 2515267 w 3246882"/>
              <a:gd name="connsiteY130" fmla="*/ 182880 h 1628584"/>
              <a:gd name="connsiteX131" fmla="*/ 2658332 w 3246882"/>
              <a:gd name="connsiteY131" fmla="*/ 237554 h 1628584"/>
              <a:gd name="connsiteX132" fmla="*/ 2619375 w 3246882"/>
              <a:gd name="connsiteY132" fmla="*/ 381286 h 1628584"/>
              <a:gd name="connsiteX133" fmla="*/ 2591467 w 3246882"/>
              <a:gd name="connsiteY133" fmla="*/ 289751 h 1628584"/>
              <a:gd name="connsiteX134" fmla="*/ 2512981 w 3246882"/>
              <a:gd name="connsiteY134" fmla="*/ 255175 h 1628584"/>
              <a:gd name="connsiteX135" fmla="*/ 2433161 w 3246882"/>
              <a:gd name="connsiteY135" fmla="*/ 290894 h 1628584"/>
              <a:gd name="connsiteX136" fmla="*/ 2403253 w 3246882"/>
              <a:gd name="connsiteY136" fmla="*/ 383572 h 1628584"/>
              <a:gd name="connsiteX137" fmla="*/ 2432876 w 3246882"/>
              <a:gd name="connsiteY137" fmla="*/ 476250 h 1628584"/>
              <a:gd name="connsiteX138" fmla="*/ 2513457 w 3246882"/>
              <a:gd name="connsiteY138" fmla="*/ 510064 h 1628584"/>
              <a:gd name="connsiteX139" fmla="*/ 2591753 w 3246882"/>
              <a:gd name="connsiteY139" fmla="*/ 475107 h 1628584"/>
              <a:gd name="connsiteX140" fmla="*/ 2619470 w 3246882"/>
              <a:gd name="connsiteY140" fmla="*/ 381381 h 1628584"/>
              <a:gd name="connsiteX141" fmla="*/ 3219260 w 3246882"/>
              <a:gd name="connsiteY141" fmla="*/ 494729 h 1628584"/>
              <a:gd name="connsiteX142" fmla="*/ 3196209 w 3246882"/>
              <a:gd name="connsiteY142" fmla="*/ 507397 h 1628584"/>
              <a:gd name="connsiteX143" fmla="*/ 3175349 w 3246882"/>
              <a:gd name="connsiteY143" fmla="*/ 511112 h 1628584"/>
              <a:gd name="connsiteX144" fmla="*/ 3144107 w 3246882"/>
              <a:gd name="connsiteY144" fmla="*/ 497872 h 1628584"/>
              <a:gd name="connsiteX145" fmla="*/ 3132963 w 3246882"/>
              <a:gd name="connsiteY145" fmla="*/ 456724 h 1628584"/>
              <a:gd name="connsiteX146" fmla="*/ 3132963 w 3246882"/>
              <a:gd name="connsiteY146" fmla="*/ 260985 h 1628584"/>
              <a:gd name="connsiteX147" fmla="*/ 3230118 w 3246882"/>
              <a:gd name="connsiteY147" fmla="*/ 260985 h 1628584"/>
              <a:gd name="connsiteX148" fmla="*/ 3230118 w 3246882"/>
              <a:gd name="connsiteY148" fmla="*/ 191738 h 1628584"/>
              <a:gd name="connsiteX149" fmla="*/ 3132963 w 3246882"/>
              <a:gd name="connsiteY149" fmla="*/ 191738 h 1628584"/>
              <a:gd name="connsiteX150" fmla="*/ 3132963 w 3246882"/>
              <a:gd name="connsiteY150" fmla="*/ 82677 h 1628584"/>
              <a:gd name="connsiteX151" fmla="*/ 3043999 w 3246882"/>
              <a:gd name="connsiteY151" fmla="*/ 98298 h 1628584"/>
              <a:gd name="connsiteX152" fmla="*/ 3043999 w 3246882"/>
              <a:gd name="connsiteY152" fmla="*/ 191643 h 1628584"/>
              <a:gd name="connsiteX153" fmla="*/ 2893028 w 3246882"/>
              <a:gd name="connsiteY153" fmla="*/ 191643 h 1628584"/>
              <a:gd name="connsiteX154" fmla="*/ 2893028 w 3246882"/>
              <a:gd name="connsiteY154" fmla="*/ 130969 h 1628584"/>
              <a:gd name="connsiteX155" fmla="*/ 2905887 w 3246882"/>
              <a:gd name="connsiteY155" fmla="*/ 86297 h 1628584"/>
              <a:gd name="connsiteX156" fmla="*/ 2942558 w 3246882"/>
              <a:gd name="connsiteY156" fmla="*/ 71438 h 1628584"/>
              <a:gd name="connsiteX157" fmla="*/ 2965037 w 3246882"/>
              <a:gd name="connsiteY157" fmla="*/ 74962 h 1628584"/>
              <a:gd name="connsiteX158" fmla="*/ 2984945 w 3246882"/>
              <a:gd name="connsiteY158" fmla="*/ 84868 h 1628584"/>
              <a:gd name="connsiteX159" fmla="*/ 3021425 w 3246882"/>
              <a:gd name="connsiteY159" fmla="*/ 20479 h 1628584"/>
              <a:gd name="connsiteX160" fmla="*/ 2981230 w 3246882"/>
              <a:gd name="connsiteY160" fmla="*/ 5048 h 1628584"/>
              <a:gd name="connsiteX161" fmla="*/ 2938844 w 3246882"/>
              <a:gd name="connsiteY161" fmla="*/ 0 h 1628584"/>
              <a:gd name="connsiteX162" fmla="*/ 2839688 w 3246882"/>
              <a:gd name="connsiteY162" fmla="*/ 34957 h 1628584"/>
              <a:gd name="connsiteX163" fmla="*/ 2804541 w 3246882"/>
              <a:gd name="connsiteY163" fmla="*/ 130207 h 1628584"/>
              <a:gd name="connsiteX164" fmla="*/ 2804541 w 3246882"/>
              <a:gd name="connsiteY164" fmla="*/ 191643 h 1628584"/>
              <a:gd name="connsiteX165" fmla="*/ 2739771 w 3246882"/>
              <a:gd name="connsiteY165" fmla="*/ 191643 h 1628584"/>
              <a:gd name="connsiteX166" fmla="*/ 2739771 w 3246882"/>
              <a:gd name="connsiteY166" fmla="*/ 260890 h 1628584"/>
              <a:gd name="connsiteX167" fmla="*/ 2804541 w 3246882"/>
              <a:gd name="connsiteY167" fmla="*/ 260890 h 1628584"/>
              <a:gd name="connsiteX168" fmla="*/ 2804541 w 3246882"/>
              <a:gd name="connsiteY168" fmla="*/ 572643 h 1628584"/>
              <a:gd name="connsiteX169" fmla="*/ 2893124 w 3246882"/>
              <a:gd name="connsiteY169" fmla="*/ 572643 h 1628584"/>
              <a:gd name="connsiteX170" fmla="*/ 2893124 w 3246882"/>
              <a:gd name="connsiteY170" fmla="*/ 261080 h 1628584"/>
              <a:gd name="connsiteX171" fmla="*/ 3044095 w 3246882"/>
              <a:gd name="connsiteY171" fmla="*/ 261080 h 1628584"/>
              <a:gd name="connsiteX172" fmla="*/ 3044095 w 3246882"/>
              <a:gd name="connsiteY172" fmla="*/ 469487 h 1628584"/>
              <a:gd name="connsiteX173" fmla="*/ 3072384 w 3246882"/>
              <a:gd name="connsiteY173" fmla="*/ 553212 h 1628584"/>
              <a:gd name="connsiteX174" fmla="*/ 3156871 w 3246882"/>
              <a:gd name="connsiteY174" fmla="*/ 581882 h 1628584"/>
              <a:gd name="connsiteX175" fmla="*/ 3208020 w 3246882"/>
              <a:gd name="connsiteY175" fmla="*/ 574643 h 1628584"/>
              <a:gd name="connsiteX176" fmla="*/ 3246882 w 3246882"/>
              <a:gd name="connsiteY176" fmla="*/ 555117 h 1628584"/>
              <a:gd name="connsiteX177" fmla="*/ 3219355 w 3246882"/>
              <a:gd name="connsiteY177" fmla="*/ 494824 h 1628584"/>
              <a:gd name="connsiteX178" fmla="*/ 0 w 3246882"/>
              <a:gd name="connsiteY178" fmla="*/ 1449229 h 1628584"/>
              <a:gd name="connsiteX179" fmla="*/ 91154 w 3246882"/>
              <a:gd name="connsiteY179" fmla="*/ 1449229 h 1628584"/>
              <a:gd name="connsiteX180" fmla="*/ 91154 w 3246882"/>
              <a:gd name="connsiteY180" fmla="*/ 915638 h 1628584"/>
              <a:gd name="connsiteX181" fmla="*/ 0 w 3246882"/>
              <a:gd name="connsiteY181" fmla="*/ 915638 h 1628584"/>
              <a:gd name="connsiteX182" fmla="*/ 0 w 3246882"/>
              <a:gd name="connsiteY182" fmla="*/ 1449229 h 1628584"/>
              <a:gd name="connsiteX183" fmla="*/ 463391 w 3246882"/>
              <a:gd name="connsiteY183" fmla="*/ 1068229 h 1628584"/>
              <a:gd name="connsiteX184" fmla="*/ 552355 w 3246882"/>
              <a:gd name="connsiteY184" fmla="*/ 1068229 h 1628584"/>
              <a:gd name="connsiteX185" fmla="*/ 552355 w 3246882"/>
              <a:gd name="connsiteY185" fmla="*/ 1426559 h 1628584"/>
              <a:gd name="connsiteX186" fmla="*/ 499682 w 3246882"/>
              <a:gd name="connsiteY186" fmla="*/ 1575721 h 1628584"/>
              <a:gd name="connsiteX187" fmla="*/ 354806 w 3246882"/>
              <a:gd name="connsiteY187" fmla="*/ 1628585 h 1628584"/>
              <a:gd name="connsiteX188" fmla="*/ 254318 w 3246882"/>
              <a:gd name="connsiteY188" fmla="*/ 1608677 h 1628584"/>
              <a:gd name="connsiteX189" fmla="*/ 176213 w 3246882"/>
              <a:gd name="connsiteY189" fmla="*/ 1547431 h 1628584"/>
              <a:gd name="connsiteX190" fmla="*/ 240983 w 3246882"/>
              <a:gd name="connsiteY190" fmla="*/ 1499426 h 1628584"/>
              <a:gd name="connsiteX191" fmla="*/ 290322 w 3246882"/>
              <a:gd name="connsiteY191" fmla="*/ 1543907 h 1628584"/>
              <a:gd name="connsiteX192" fmla="*/ 356330 w 3246882"/>
              <a:gd name="connsiteY192" fmla="*/ 1558576 h 1628584"/>
              <a:gd name="connsiteX193" fmla="*/ 434816 w 3246882"/>
              <a:gd name="connsiteY193" fmla="*/ 1529144 h 1628584"/>
              <a:gd name="connsiteX194" fmla="*/ 463487 w 3246882"/>
              <a:gd name="connsiteY194" fmla="*/ 1441704 h 1628584"/>
              <a:gd name="connsiteX195" fmla="*/ 463487 w 3246882"/>
              <a:gd name="connsiteY195" fmla="*/ 1398175 h 1628584"/>
              <a:gd name="connsiteX196" fmla="*/ 461963 w 3246882"/>
              <a:gd name="connsiteY196" fmla="*/ 1398175 h 1628584"/>
              <a:gd name="connsiteX197" fmla="*/ 411194 w 3246882"/>
              <a:gd name="connsiteY197" fmla="*/ 1442847 h 1628584"/>
              <a:gd name="connsiteX198" fmla="*/ 336995 w 3246882"/>
              <a:gd name="connsiteY198" fmla="*/ 1458087 h 1628584"/>
              <a:gd name="connsiteX199" fmla="*/ 217932 w 3246882"/>
              <a:gd name="connsiteY199" fmla="*/ 1408081 h 1628584"/>
              <a:gd name="connsiteX200" fmla="*/ 172879 w 3246882"/>
              <a:gd name="connsiteY200" fmla="*/ 1268730 h 1628584"/>
              <a:gd name="connsiteX201" fmla="*/ 224790 w 3246882"/>
              <a:gd name="connsiteY201" fmla="*/ 1114520 h 1628584"/>
              <a:gd name="connsiteX202" fmla="*/ 353759 w 3246882"/>
              <a:gd name="connsiteY202" fmla="*/ 1059275 h 1628584"/>
              <a:gd name="connsiteX203" fmla="*/ 416052 w 3246882"/>
              <a:gd name="connsiteY203" fmla="*/ 1071944 h 1628584"/>
              <a:gd name="connsiteX204" fmla="*/ 461963 w 3246882"/>
              <a:gd name="connsiteY204" fmla="*/ 1108043 h 1628584"/>
              <a:gd name="connsiteX205" fmla="*/ 463487 w 3246882"/>
              <a:gd name="connsiteY205" fmla="*/ 1108043 h 1628584"/>
              <a:gd name="connsiteX206" fmla="*/ 463487 w 3246882"/>
              <a:gd name="connsiteY206" fmla="*/ 1068229 h 1628584"/>
              <a:gd name="connsiteX207" fmla="*/ 464153 w 3246882"/>
              <a:gd name="connsiteY207" fmla="*/ 1228154 h 1628584"/>
              <a:gd name="connsiteX208" fmla="*/ 437007 w 3246882"/>
              <a:gd name="connsiteY208" fmla="*/ 1159478 h 1628584"/>
              <a:gd name="connsiteX209" fmla="*/ 367094 w 3246882"/>
              <a:gd name="connsiteY209" fmla="*/ 1130999 h 1628584"/>
              <a:gd name="connsiteX210" fmla="*/ 291560 w 3246882"/>
              <a:gd name="connsiteY210" fmla="*/ 1165765 h 1628584"/>
              <a:gd name="connsiteX211" fmla="*/ 263652 w 3246882"/>
              <a:gd name="connsiteY211" fmla="*/ 1263777 h 1628584"/>
              <a:gd name="connsiteX212" fmla="*/ 289465 w 3246882"/>
              <a:gd name="connsiteY212" fmla="*/ 1353407 h 1628584"/>
              <a:gd name="connsiteX213" fmla="*/ 361093 w 3246882"/>
              <a:gd name="connsiteY213" fmla="*/ 1386173 h 1628584"/>
              <a:gd name="connsiteX214" fmla="*/ 435483 w 3246882"/>
              <a:gd name="connsiteY214" fmla="*/ 1354360 h 1628584"/>
              <a:gd name="connsiteX215" fmla="*/ 464153 w 3246882"/>
              <a:gd name="connsiteY215" fmla="*/ 1271588 h 1628584"/>
              <a:gd name="connsiteX216" fmla="*/ 464153 w 3246882"/>
              <a:gd name="connsiteY216" fmla="*/ 1228058 h 1628584"/>
              <a:gd name="connsiteX217" fmla="*/ 860965 w 3246882"/>
              <a:gd name="connsiteY217" fmla="*/ 1059275 h 1628584"/>
              <a:gd name="connsiteX218" fmla="*/ 791432 w 3246882"/>
              <a:gd name="connsiteY218" fmla="*/ 1075087 h 1628584"/>
              <a:gd name="connsiteX219" fmla="*/ 738950 w 3246882"/>
              <a:gd name="connsiteY219" fmla="*/ 1119950 h 1628584"/>
              <a:gd name="connsiteX220" fmla="*/ 737426 w 3246882"/>
              <a:gd name="connsiteY220" fmla="*/ 1119950 h 1628584"/>
              <a:gd name="connsiteX221" fmla="*/ 737426 w 3246882"/>
              <a:gd name="connsiteY221" fmla="*/ 1068229 h 1628584"/>
              <a:gd name="connsiteX222" fmla="*/ 648462 w 3246882"/>
              <a:gd name="connsiteY222" fmla="*/ 1068229 h 1628584"/>
              <a:gd name="connsiteX223" fmla="*/ 648462 w 3246882"/>
              <a:gd name="connsiteY223" fmla="*/ 1449229 h 1628584"/>
              <a:gd name="connsiteX224" fmla="*/ 737426 w 3246882"/>
              <a:gd name="connsiteY224" fmla="*/ 1449229 h 1628584"/>
              <a:gd name="connsiteX225" fmla="*/ 737426 w 3246882"/>
              <a:gd name="connsiteY225" fmla="*/ 1231964 h 1628584"/>
              <a:gd name="connsiteX226" fmla="*/ 762572 w 3246882"/>
              <a:gd name="connsiteY226" fmla="*/ 1159764 h 1628584"/>
              <a:gd name="connsiteX227" fmla="*/ 827151 w 3246882"/>
              <a:gd name="connsiteY227" fmla="*/ 1131094 h 1628584"/>
              <a:gd name="connsiteX228" fmla="*/ 882968 w 3246882"/>
              <a:gd name="connsiteY228" fmla="*/ 1155668 h 1628584"/>
              <a:gd name="connsiteX229" fmla="*/ 901541 w 3246882"/>
              <a:gd name="connsiteY229" fmla="*/ 1226725 h 1628584"/>
              <a:gd name="connsiteX230" fmla="*/ 901541 w 3246882"/>
              <a:gd name="connsiteY230" fmla="*/ 1449229 h 1628584"/>
              <a:gd name="connsiteX231" fmla="*/ 990505 w 3246882"/>
              <a:gd name="connsiteY231" fmla="*/ 1449229 h 1628584"/>
              <a:gd name="connsiteX232" fmla="*/ 990505 w 3246882"/>
              <a:gd name="connsiteY232" fmla="*/ 1214819 h 1628584"/>
              <a:gd name="connsiteX233" fmla="*/ 957358 w 3246882"/>
              <a:gd name="connsiteY233" fmla="*/ 1099661 h 1628584"/>
              <a:gd name="connsiteX234" fmla="*/ 860965 w 3246882"/>
              <a:gd name="connsiteY234" fmla="*/ 1059275 h 1628584"/>
              <a:gd name="connsiteX235" fmla="*/ 1124236 w 3246882"/>
              <a:gd name="connsiteY235" fmla="*/ 890683 h 1628584"/>
              <a:gd name="connsiteX236" fmla="*/ 1084802 w 3246882"/>
              <a:gd name="connsiteY236" fmla="*/ 905923 h 1628584"/>
              <a:gd name="connsiteX237" fmla="*/ 1069562 w 3246882"/>
              <a:gd name="connsiteY237" fmla="*/ 943547 h 1628584"/>
              <a:gd name="connsiteX238" fmla="*/ 1084802 w 3246882"/>
              <a:gd name="connsiteY238" fmla="*/ 981266 h 1628584"/>
              <a:gd name="connsiteX239" fmla="*/ 1124236 w 3246882"/>
              <a:gd name="connsiteY239" fmla="*/ 997077 h 1628584"/>
              <a:gd name="connsiteX240" fmla="*/ 1164431 w 3246882"/>
              <a:gd name="connsiteY240" fmla="*/ 981837 h 1628584"/>
              <a:gd name="connsiteX241" fmla="*/ 1179671 w 3246882"/>
              <a:gd name="connsiteY241" fmla="*/ 943928 h 1628584"/>
              <a:gd name="connsiteX242" fmla="*/ 1164431 w 3246882"/>
              <a:gd name="connsiteY242" fmla="*/ 906018 h 1628584"/>
              <a:gd name="connsiteX243" fmla="*/ 1124236 w 3246882"/>
              <a:gd name="connsiteY243" fmla="*/ 890778 h 1628584"/>
              <a:gd name="connsiteX244" fmla="*/ 1079564 w 3246882"/>
              <a:gd name="connsiteY244" fmla="*/ 1449229 h 1628584"/>
              <a:gd name="connsiteX245" fmla="*/ 1168527 w 3246882"/>
              <a:gd name="connsiteY245" fmla="*/ 1449229 h 1628584"/>
              <a:gd name="connsiteX246" fmla="*/ 1168527 w 3246882"/>
              <a:gd name="connsiteY246" fmla="*/ 1068229 h 1628584"/>
              <a:gd name="connsiteX247" fmla="*/ 1079564 w 3246882"/>
              <a:gd name="connsiteY247" fmla="*/ 1068229 h 1628584"/>
              <a:gd name="connsiteX248" fmla="*/ 1079564 w 3246882"/>
              <a:gd name="connsiteY248" fmla="*/ 1449229 h 1628584"/>
              <a:gd name="connsiteX249" fmla="*/ 1440656 w 3246882"/>
              <a:gd name="connsiteY249" fmla="*/ 1383697 h 1628584"/>
              <a:gd name="connsiteX250" fmla="*/ 1419797 w 3246882"/>
              <a:gd name="connsiteY250" fmla="*/ 1387412 h 1628584"/>
              <a:gd name="connsiteX251" fmla="*/ 1388555 w 3246882"/>
              <a:gd name="connsiteY251" fmla="*/ 1374172 h 1628584"/>
              <a:gd name="connsiteX252" fmla="*/ 1377410 w 3246882"/>
              <a:gd name="connsiteY252" fmla="*/ 1333024 h 1628584"/>
              <a:gd name="connsiteX253" fmla="*/ 1377410 w 3246882"/>
              <a:gd name="connsiteY253" fmla="*/ 1137285 h 1628584"/>
              <a:gd name="connsiteX254" fmla="*/ 1474565 w 3246882"/>
              <a:gd name="connsiteY254" fmla="*/ 1137285 h 1628584"/>
              <a:gd name="connsiteX255" fmla="*/ 1474565 w 3246882"/>
              <a:gd name="connsiteY255" fmla="*/ 1068038 h 1628584"/>
              <a:gd name="connsiteX256" fmla="*/ 1377410 w 3246882"/>
              <a:gd name="connsiteY256" fmla="*/ 1068038 h 1628584"/>
              <a:gd name="connsiteX257" fmla="*/ 1377410 w 3246882"/>
              <a:gd name="connsiteY257" fmla="*/ 958977 h 1628584"/>
              <a:gd name="connsiteX258" fmla="*/ 1288447 w 3246882"/>
              <a:gd name="connsiteY258" fmla="*/ 974598 h 1628584"/>
              <a:gd name="connsiteX259" fmla="*/ 1288447 w 3246882"/>
              <a:gd name="connsiteY259" fmla="*/ 1067943 h 1628584"/>
              <a:gd name="connsiteX260" fmla="*/ 1224820 w 3246882"/>
              <a:gd name="connsiteY260" fmla="*/ 1067943 h 1628584"/>
              <a:gd name="connsiteX261" fmla="*/ 1224820 w 3246882"/>
              <a:gd name="connsiteY261" fmla="*/ 1137190 h 1628584"/>
              <a:gd name="connsiteX262" fmla="*/ 1288447 w 3246882"/>
              <a:gd name="connsiteY262" fmla="*/ 1137190 h 1628584"/>
              <a:gd name="connsiteX263" fmla="*/ 1288447 w 3246882"/>
              <a:gd name="connsiteY263" fmla="*/ 1345597 h 1628584"/>
              <a:gd name="connsiteX264" fmla="*/ 1316736 w 3246882"/>
              <a:gd name="connsiteY264" fmla="*/ 1429322 h 1628584"/>
              <a:gd name="connsiteX265" fmla="*/ 1401223 w 3246882"/>
              <a:gd name="connsiteY265" fmla="*/ 1457992 h 1628584"/>
              <a:gd name="connsiteX266" fmla="*/ 1452372 w 3246882"/>
              <a:gd name="connsiteY266" fmla="*/ 1450753 h 1628584"/>
              <a:gd name="connsiteX267" fmla="*/ 1491234 w 3246882"/>
              <a:gd name="connsiteY267" fmla="*/ 1431227 h 1628584"/>
              <a:gd name="connsiteX268" fmla="*/ 1463707 w 3246882"/>
              <a:gd name="connsiteY268" fmla="*/ 1370933 h 1628584"/>
              <a:gd name="connsiteX269" fmla="*/ 1440656 w 3246882"/>
              <a:gd name="connsiteY269" fmla="*/ 1383602 h 1628584"/>
              <a:gd name="connsiteX270" fmla="*/ 1829657 w 3246882"/>
              <a:gd name="connsiteY270" fmla="*/ 1107662 h 1628584"/>
              <a:gd name="connsiteX271" fmla="*/ 1873949 w 3246882"/>
              <a:gd name="connsiteY271" fmla="*/ 1247204 h 1628584"/>
              <a:gd name="connsiteX272" fmla="*/ 1873949 w 3246882"/>
              <a:gd name="connsiteY272" fmla="*/ 1280731 h 1628584"/>
              <a:gd name="connsiteX273" fmla="*/ 1612392 w 3246882"/>
              <a:gd name="connsiteY273" fmla="*/ 1280731 h 1628584"/>
              <a:gd name="connsiteX274" fmla="*/ 1641824 w 3246882"/>
              <a:gd name="connsiteY274" fmla="*/ 1362075 h 1628584"/>
              <a:gd name="connsiteX275" fmla="*/ 1711738 w 3246882"/>
              <a:gd name="connsiteY275" fmla="*/ 1389031 h 1628584"/>
              <a:gd name="connsiteX276" fmla="*/ 1763459 w 3246882"/>
              <a:gd name="connsiteY276" fmla="*/ 1375220 h 1628584"/>
              <a:gd name="connsiteX277" fmla="*/ 1802130 w 3246882"/>
              <a:gd name="connsiteY277" fmla="*/ 1334262 h 1628584"/>
              <a:gd name="connsiteX278" fmla="*/ 1870234 w 3246882"/>
              <a:gd name="connsiteY278" fmla="*/ 1371505 h 1628584"/>
              <a:gd name="connsiteX279" fmla="*/ 1803464 w 3246882"/>
              <a:gd name="connsiteY279" fmla="*/ 1435703 h 1628584"/>
              <a:gd name="connsiteX280" fmla="*/ 1708785 w 3246882"/>
              <a:gd name="connsiteY280" fmla="*/ 1458182 h 1628584"/>
              <a:gd name="connsiteX281" fmla="*/ 1573149 w 3246882"/>
              <a:gd name="connsiteY281" fmla="*/ 1407605 h 1628584"/>
              <a:gd name="connsiteX282" fmla="*/ 1522381 w 3246882"/>
              <a:gd name="connsiteY282" fmla="*/ 1262158 h 1628584"/>
              <a:gd name="connsiteX283" fmla="*/ 1574673 w 3246882"/>
              <a:gd name="connsiteY283" fmla="*/ 1115568 h 1628584"/>
              <a:gd name="connsiteX284" fmla="*/ 1705070 w 3246882"/>
              <a:gd name="connsiteY284" fmla="*/ 1059371 h 1628584"/>
              <a:gd name="connsiteX285" fmla="*/ 1829753 w 3246882"/>
              <a:gd name="connsiteY285" fmla="*/ 1107758 h 1628584"/>
              <a:gd name="connsiteX286" fmla="*/ 1788414 w 3246882"/>
              <a:gd name="connsiteY286" fmla="*/ 1218152 h 1628584"/>
              <a:gd name="connsiteX287" fmla="*/ 1766602 w 3246882"/>
              <a:gd name="connsiteY287" fmla="*/ 1149858 h 1628584"/>
              <a:gd name="connsiteX288" fmla="*/ 1706499 w 3246882"/>
              <a:gd name="connsiteY288" fmla="*/ 1125855 h 1628584"/>
              <a:gd name="connsiteX289" fmla="*/ 1641729 w 3246882"/>
              <a:gd name="connsiteY289" fmla="*/ 1152049 h 1628584"/>
              <a:gd name="connsiteX290" fmla="*/ 1612011 w 3246882"/>
              <a:gd name="connsiteY290" fmla="*/ 1218057 h 1628584"/>
              <a:gd name="connsiteX291" fmla="*/ 1788414 w 3246882"/>
              <a:gd name="connsiteY291" fmla="*/ 1218057 h 162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Lst>
            <a:rect l="l" t="t" r="r" b="b"/>
            <a:pathLst>
              <a:path w="3246882" h="1628584">
                <a:moveTo>
                  <a:pt x="452057" y="39338"/>
                </a:moveTo>
                <a:lnTo>
                  <a:pt x="576739" y="39338"/>
                </a:lnTo>
                <a:lnTo>
                  <a:pt x="576739" y="572929"/>
                </a:lnTo>
                <a:lnTo>
                  <a:pt x="486347" y="572929"/>
                </a:lnTo>
                <a:lnTo>
                  <a:pt x="486347" y="234315"/>
                </a:lnTo>
                <a:cubicBezTo>
                  <a:pt x="486347" y="220218"/>
                  <a:pt x="486537" y="206597"/>
                  <a:pt x="486918" y="193548"/>
                </a:cubicBezTo>
                <a:cubicBezTo>
                  <a:pt x="487299" y="180499"/>
                  <a:pt x="487585" y="165735"/>
                  <a:pt x="487871" y="149066"/>
                </a:cubicBezTo>
                <a:lnTo>
                  <a:pt x="485680" y="149066"/>
                </a:lnTo>
                <a:cubicBezTo>
                  <a:pt x="483489" y="156496"/>
                  <a:pt x="481298" y="162973"/>
                  <a:pt x="479393" y="168593"/>
                </a:cubicBezTo>
                <a:cubicBezTo>
                  <a:pt x="477393" y="174212"/>
                  <a:pt x="475202" y="180023"/>
                  <a:pt x="472726" y="186309"/>
                </a:cubicBezTo>
                <a:lnTo>
                  <a:pt x="319088" y="572929"/>
                </a:lnTo>
                <a:lnTo>
                  <a:pt x="254699" y="572929"/>
                </a:lnTo>
                <a:lnTo>
                  <a:pt x="99727" y="189643"/>
                </a:lnTo>
                <a:cubicBezTo>
                  <a:pt x="97727" y="183928"/>
                  <a:pt x="95726" y="178213"/>
                  <a:pt x="93631" y="172307"/>
                </a:cubicBezTo>
                <a:cubicBezTo>
                  <a:pt x="91535" y="166497"/>
                  <a:pt x="88868" y="158686"/>
                  <a:pt x="85630" y="149066"/>
                </a:cubicBezTo>
                <a:lnTo>
                  <a:pt x="83439" y="149066"/>
                </a:lnTo>
                <a:cubicBezTo>
                  <a:pt x="83915" y="164402"/>
                  <a:pt x="84296" y="180023"/>
                  <a:pt x="84582" y="195739"/>
                </a:cubicBezTo>
                <a:cubicBezTo>
                  <a:pt x="84868" y="211455"/>
                  <a:pt x="84963" y="228410"/>
                  <a:pt x="84963" y="246507"/>
                </a:cubicBezTo>
                <a:lnTo>
                  <a:pt x="84963" y="572834"/>
                </a:lnTo>
                <a:lnTo>
                  <a:pt x="0" y="572834"/>
                </a:lnTo>
                <a:lnTo>
                  <a:pt x="0" y="39338"/>
                </a:lnTo>
                <a:lnTo>
                  <a:pt x="129826" y="39338"/>
                </a:lnTo>
                <a:lnTo>
                  <a:pt x="266414" y="383477"/>
                </a:lnTo>
                <a:cubicBezTo>
                  <a:pt x="271653" y="396145"/>
                  <a:pt x="275749" y="406813"/>
                  <a:pt x="278892" y="415671"/>
                </a:cubicBezTo>
                <a:cubicBezTo>
                  <a:pt x="282035" y="424434"/>
                  <a:pt x="284988" y="434245"/>
                  <a:pt x="288036" y="444913"/>
                </a:cubicBezTo>
                <a:lnTo>
                  <a:pt x="290227" y="444913"/>
                </a:lnTo>
                <a:cubicBezTo>
                  <a:pt x="294704" y="433007"/>
                  <a:pt x="298704" y="422243"/>
                  <a:pt x="302324" y="412528"/>
                </a:cubicBezTo>
                <a:cubicBezTo>
                  <a:pt x="305943" y="402812"/>
                  <a:pt x="309658" y="392811"/>
                  <a:pt x="313658" y="382429"/>
                </a:cubicBezTo>
                <a:lnTo>
                  <a:pt x="452057" y="39338"/>
                </a:lnTo>
                <a:close/>
                <a:moveTo>
                  <a:pt x="712375" y="120872"/>
                </a:moveTo>
                <a:cubicBezTo>
                  <a:pt x="728948" y="120872"/>
                  <a:pt x="742379" y="115824"/>
                  <a:pt x="752570" y="105632"/>
                </a:cubicBezTo>
                <a:cubicBezTo>
                  <a:pt x="762762" y="95441"/>
                  <a:pt x="767810" y="82772"/>
                  <a:pt x="767810" y="67723"/>
                </a:cubicBezTo>
                <a:cubicBezTo>
                  <a:pt x="767810" y="52673"/>
                  <a:pt x="762762" y="39910"/>
                  <a:pt x="752570" y="29813"/>
                </a:cubicBezTo>
                <a:cubicBezTo>
                  <a:pt x="742379" y="19622"/>
                  <a:pt x="729044" y="14573"/>
                  <a:pt x="712375" y="14573"/>
                </a:cubicBezTo>
                <a:cubicBezTo>
                  <a:pt x="695706" y="14573"/>
                  <a:pt x="683133" y="19622"/>
                  <a:pt x="672941" y="29813"/>
                </a:cubicBezTo>
                <a:cubicBezTo>
                  <a:pt x="662750" y="40005"/>
                  <a:pt x="657701" y="52483"/>
                  <a:pt x="657701" y="67437"/>
                </a:cubicBezTo>
                <a:cubicBezTo>
                  <a:pt x="657701" y="82391"/>
                  <a:pt x="662750" y="94679"/>
                  <a:pt x="672941" y="105156"/>
                </a:cubicBezTo>
                <a:cubicBezTo>
                  <a:pt x="683133" y="115729"/>
                  <a:pt x="696278" y="120968"/>
                  <a:pt x="712375" y="120968"/>
                </a:cubicBezTo>
                <a:close/>
                <a:moveTo>
                  <a:pt x="667703" y="572929"/>
                </a:moveTo>
                <a:lnTo>
                  <a:pt x="756666" y="572929"/>
                </a:lnTo>
                <a:lnTo>
                  <a:pt x="756666" y="191929"/>
                </a:lnTo>
                <a:lnTo>
                  <a:pt x="667703" y="191929"/>
                </a:lnTo>
                <a:lnTo>
                  <a:pt x="667703" y="572929"/>
                </a:lnTo>
                <a:close/>
                <a:moveTo>
                  <a:pt x="1179100" y="500348"/>
                </a:moveTo>
                <a:lnTo>
                  <a:pt x="1110234" y="461677"/>
                </a:lnTo>
                <a:cubicBezTo>
                  <a:pt x="1099090" y="478346"/>
                  <a:pt x="1086422" y="490157"/>
                  <a:pt x="1072325" y="497205"/>
                </a:cubicBezTo>
                <a:cubicBezTo>
                  <a:pt x="1058228" y="504254"/>
                  <a:pt x="1042702" y="507778"/>
                  <a:pt x="1025843" y="507778"/>
                </a:cubicBezTo>
                <a:cubicBezTo>
                  <a:pt x="993553" y="507778"/>
                  <a:pt x="967835" y="497015"/>
                  <a:pt x="948500" y="475393"/>
                </a:cubicBezTo>
                <a:cubicBezTo>
                  <a:pt x="929164" y="453771"/>
                  <a:pt x="919448" y="423101"/>
                  <a:pt x="919448" y="383096"/>
                </a:cubicBezTo>
                <a:cubicBezTo>
                  <a:pt x="919448" y="343091"/>
                  <a:pt x="929259" y="311182"/>
                  <a:pt x="948881" y="288608"/>
                </a:cubicBezTo>
                <a:cubicBezTo>
                  <a:pt x="968502" y="266033"/>
                  <a:pt x="993362" y="254794"/>
                  <a:pt x="1023652" y="254794"/>
                </a:cubicBezTo>
                <a:cubicBezTo>
                  <a:pt x="1040987" y="254794"/>
                  <a:pt x="1056418" y="258413"/>
                  <a:pt x="1069753" y="265557"/>
                </a:cubicBezTo>
                <a:cubicBezTo>
                  <a:pt x="1083183" y="272796"/>
                  <a:pt x="1095566" y="284893"/>
                  <a:pt x="1106996" y="302038"/>
                </a:cubicBezTo>
                <a:lnTo>
                  <a:pt x="1176909" y="267462"/>
                </a:lnTo>
                <a:cubicBezTo>
                  <a:pt x="1163479" y="239649"/>
                  <a:pt x="1143476" y="218694"/>
                  <a:pt x="1116806" y="204407"/>
                </a:cubicBezTo>
                <a:cubicBezTo>
                  <a:pt x="1090136" y="190119"/>
                  <a:pt x="1060037" y="182975"/>
                  <a:pt x="1026605" y="182975"/>
                </a:cubicBezTo>
                <a:cubicBezTo>
                  <a:pt x="968026" y="182975"/>
                  <a:pt x="920401" y="201359"/>
                  <a:pt x="883730" y="238220"/>
                </a:cubicBezTo>
                <a:cubicBezTo>
                  <a:pt x="847058" y="275082"/>
                  <a:pt x="828675" y="325374"/>
                  <a:pt x="828675" y="389096"/>
                </a:cubicBezTo>
                <a:cubicBezTo>
                  <a:pt x="828675" y="447104"/>
                  <a:pt x="845915" y="493776"/>
                  <a:pt x="880396" y="529019"/>
                </a:cubicBezTo>
                <a:cubicBezTo>
                  <a:pt x="914876" y="564261"/>
                  <a:pt x="962597" y="581882"/>
                  <a:pt x="1023652" y="581882"/>
                </a:cubicBezTo>
                <a:cubicBezTo>
                  <a:pt x="1056608" y="581882"/>
                  <a:pt x="1086612" y="575215"/>
                  <a:pt x="1113473" y="561785"/>
                </a:cubicBezTo>
                <a:cubicBezTo>
                  <a:pt x="1140333" y="548354"/>
                  <a:pt x="1162241" y="527971"/>
                  <a:pt x="1179100" y="500348"/>
                </a:cubicBezTo>
                <a:close/>
                <a:moveTo>
                  <a:pt x="1438656" y="185166"/>
                </a:moveTo>
                <a:cubicBezTo>
                  <a:pt x="1415796" y="185166"/>
                  <a:pt x="1395698" y="191643"/>
                  <a:pt x="1378363" y="204692"/>
                </a:cubicBezTo>
                <a:cubicBezTo>
                  <a:pt x="1361027" y="217742"/>
                  <a:pt x="1347883" y="236411"/>
                  <a:pt x="1338929" y="260699"/>
                </a:cubicBezTo>
                <a:lnTo>
                  <a:pt x="1337405" y="260699"/>
                </a:lnTo>
                <a:lnTo>
                  <a:pt x="1337405" y="191834"/>
                </a:lnTo>
                <a:lnTo>
                  <a:pt x="1248442" y="191834"/>
                </a:lnTo>
                <a:lnTo>
                  <a:pt x="1248442" y="572834"/>
                </a:lnTo>
                <a:lnTo>
                  <a:pt x="1337405" y="572834"/>
                </a:lnTo>
                <a:lnTo>
                  <a:pt x="1337405" y="384524"/>
                </a:lnTo>
                <a:cubicBezTo>
                  <a:pt x="1337405" y="348043"/>
                  <a:pt x="1345311" y="318707"/>
                  <a:pt x="1361027" y="296323"/>
                </a:cubicBezTo>
                <a:cubicBezTo>
                  <a:pt x="1376743" y="274034"/>
                  <a:pt x="1397413" y="262795"/>
                  <a:pt x="1422940" y="262795"/>
                </a:cubicBezTo>
                <a:cubicBezTo>
                  <a:pt x="1431131" y="262795"/>
                  <a:pt x="1438847" y="263557"/>
                  <a:pt x="1446181" y="265176"/>
                </a:cubicBezTo>
                <a:cubicBezTo>
                  <a:pt x="1453515" y="266795"/>
                  <a:pt x="1460754" y="268986"/>
                  <a:pt x="1467993" y="271653"/>
                </a:cubicBezTo>
                <a:lnTo>
                  <a:pt x="1491806" y="195739"/>
                </a:lnTo>
                <a:cubicBezTo>
                  <a:pt x="1482376" y="191548"/>
                  <a:pt x="1473613" y="188690"/>
                  <a:pt x="1465421" y="187166"/>
                </a:cubicBezTo>
                <a:cubicBezTo>
                  <a:pt x="1457230" y="185642"/>
                  <a:pt x="1448276" y="184976"/>
                  <a:pt x="1438656" y="184976"/>
                </a:cubicBezTo>
                <a:close/>
                <a:moveTo>
                  <a:pt x="1855375" y="237649"/>
                </a:moveTo>
                <a:cubicBezTo>
                  <a:pt x="1890236" y="274130"/>
                  <a:pt x="1907667" y="321278"/>
                  <a:pt x="1907667" y="379000"/>
                </a:cubicBezTo>
                <a:cubicBezTo>
                  <a:pt x="1907667" y="436721"/>
                  <a:pt x="1889284" y="486632"/>
                  <a:pt x="1852613" y="524637"/>
                </a:cubicBezTo>
                <a:cubicBezTo>
                  <a:pt x="1815941" y="562737"/>
                  <a:pt x="1767364" y="581787"/>
                  <a:pt x="1707166" y="581787"/>
                </a:cubicBezTo>
                <a:cubicBezTo>
                  <a:pt x="1646968" y="581787"/>
                  <a:pt x="1598581" y="564071"/>
                  <a:pt x="1562957" y="528542"/>
                </a:cubicBezTo>
                <a:cubicBezTo>
                  <a:pt x="1527334" y="493109"/>
                  <a:pt x="1509522" y="445294"/>
                  <a:pt x="1509522" y="385286"/>
                </a:cubicBezTo>
                <a:cubicBezTo>
                  <a:pt x="1509808" y="324517"/>
                  <a:pt x="1528667" y="275558"/>
                  <a:pt x="1566101" y="238506"/>
                </a:cubicBezTo>
                <a:cubicBezTo>
                  <a:pt x="1603534" y="201454"/>
                  <a:pt x="1652302" y="182880"/>
                  <a:pt x="1712309" y="182880"/>
                </a:cubicBezTo>
                <a:cubicBezTo>
                  <a:pt x="1772317" y="182880"/>
                  <a:pt x="1820513" y="201073"/>
                  <a:pt x="1855375" y="237554"/>
                </a:cubicBezTo>
                <a:close/>
                <a:moveTo>
                  <a:pt x="1816513" y="381286"/>
                </a:moveTo>
                <a:cubicBezTo>
                  <a:pt x="1816513" y="343376"/>
                  <a:pt x="1807178" y="312801"/>
                  <a:pt x="1788605" y="289751"/>
                </a:cubicBezTo>
                <a:cubicBezTo>
                  <a:pt x="1770031" y="266700"/>
                  <a:pt x="1743837" y="255175"/>
                  <a:pt x="1710118" y="255175"/>
                </a:cubicBezTo>
                <a:cubicBezTo>
                  <a:pt x="1676400" y="255175"/>
                  <a:pt x="1650302" y="267081"/>
                  <a:pt x="1630299" y="290894"/>
                </a:cubicBezTo>
                <a:cubicBezTo>
                  <a:pt x="1610297" y="314706"/>
                  <a:pt x="1600391" y="345567"/>
                  <a:pt x="1600391" y="383572"/>
                </a:cubicBezTo>
                <a:cubicBezTo>
                  <a:pt x="1600391" y="421577"/>
                  <a:pt x="1610297" y="453676"/>
                  <a:pt x="1630013" y="476250"/>
                </a:cubicBezTo>
                <a:cubicBezTo>
                  <a:pt x="1649730" y="498824"/>
                  <a:pt x="1676591" y="510064"/>
                  <a:pt x="1710595" y="510064"/>
                </a:cubicBezTo>
                <a:cubicBezTo>
                  <a:pt x="1744599" y="510064"/>
                  <a:pt x="1770412" y="498443"/>
                  <a:pt x="1788890" y="475107"/>
                </a:cubicBezTo>
                <a:cubicBezTo>
                  <a:pt x="1807369" y="451771"/>
                  <a:pt x="1816608" y="420529"/>
                  <a:pt x="1816608" y="381381"/>
                </a:cubicBezTo>
                <a:close/>
                <a:moveTo>
                  <a:pt x="2123313" y="339566"/>
                </a:moveTo>
                <a:cubicBezTo>
                  <a:pt x="2096262" y="334328"/>
                  <a:pt x="2077879" y="328327"/>
                  <a:pt x="2068068" y="321374"/>
                </a:cubicBezTo>
                <a:cubicBezTo>
                  <a:pt x="2058257" y="314420"/>
                  <a:pt x="2053400" y="304800"/>
                  <a:pt x="2053400" y="292322"/>
                </a:cubicBezTo>
                <a:cubicBezTo>
                  <a:pt x="2053400" y="279845"/>
                  <a:pt x="2058067" y="269367"/>
                  <a:pt x="2067497" y="261461"/>
                </a:cubicBezTo>
                <a:cubicBezTo>
                  <a:pt x="2076926" y="253556"/>
                  <a:pt x="2090642" y="249555"/>
                  <a:pt x="2108835" y="249555"/>
                </a:cubicBezTo>
                <a:cubicBezTo>
                  <a:pt x="2125694" y="249555"/>
                  <a:pt x="2140268" y="252508"/>
                  <a:pt x="2152555" y="258509"/>
                </a:cubicBezTo>
                <a:cubicBezTo>
                  <a:pt x="2164842" y="264509"/>
                  <a:pt x="2176653" y="273368"/>
                  <a:pt x="2188083" y="285274"/>
                </a:cubicBezTo>
                <a:lnTo>
                  <a:pt x="2239804" y="238411"/>
                </a:lnTo>
                <a:cubicBezTo>
                  <a:pt x="2225421" y="219837"/>
                  <a:pt x="2206943" y="205931"/>
                  <a:pt x="2184368" y="196691"/>
                </a:cubicBezTo>
                <a:cubicBezTo>
                  <a:pt x="2161794" y="187547"/>
                  <a:pt x="2137505" y="182880"/>
                  <a:pt x="2111407" y="182880"/>
                </a:cubicBezTo>
                <a:cubicBezTo>
                  <a:pt x="2070735" y="182880"/>
                  <a:pt x="2037017" y="193453"/>
                  <a:pt x="2010251" y="214694"/>
                </a:cubicBezTo>
                <a:cubicBezTo>
                  <a:pt x="1983486" y="235934"/>
                  <a:pt x="1970056" y="265081"/>
                  <a:pt x="1970056" y="302324"/>
                </a:cubicBezTo>
                <a:cubicBezTo>
                  <a:pt x="1970056" y="331375"/>
                  <a:pt x="1979962" y="355759"/>
                  <a:pt x="1999679" y="375476"/>
                </a:cubicBezTo>
                <a:cubicBezTo>
                  <a:pt x="2019395" y="395192"/>
                  <a:pt x="2054162" y="409385"/>
                  <a:pt x="2104073" y="418052"/>
                </a:cubicBezTo>
                <a:cubicBezTo>
                  <a:pt x="2124361" y="421767"/>
                  <a:pt x="2139696" y="427768"/>
                  <a:pt x="2149983" y="436055"/>
                </a:cubicBezTo>
                <a:cubicBezTo>
                  <a:pt x="2160270" y="444341"/>
                  <a:pt x="2165414" y="454724"/>
                  <a:pt x="2165414" y="467106"/>
                </a:cubicBezTo>
                <a:cubicBezTo>
                  <a:pt x="2165414" y="482251"/>
                  <a:pt x="2159984" y="493967"/>
                  <a:pt x="2149031" y="502253"/>
                </a:cubicBezTo>
                <a:cubicBezTo>
                  <a:pt x="2138077" y="510540"/>
                  <a:pt x="2122837" y="514731"/>
                  <a:pt x="2103311" y="514731"/>
                </a:cubicBezTo>
                <a:cubicBezTo>
                  <a:pt x="2085975" y="514731"/>
                  <a:pt x="2069402" y="510826"/>
                  <a:pt x="2053685" y="503015"/>
                </a:cubicBezTo>
                <a:cubicBezTo>
                  <a:pt x="2037969" y="495205"/>
                  <a:pt x="2023110" y="482156"/>
                  <a:pt x="2009204" y="463772"/>
                </a:cubicBezTo>
                <a:lnTo>
                  <a:pt x="1955673" y="511778"/>
                </a:lnTo>
                <a:cubicBezTo>
                  <a:pt x="1969770" y="534638"/>
                  <a:pt x="1989868" y="551974"/>
                  <a:pt x="2015966" y="563880"/>
                </a:cubicBezTo>
                <a:cubicBezTo>
                  <a:pt x="2042065" y="575786"/>
                  <a:pt x="2070926" y="581787"/>
                  <a:pt x="2102644" y="581787"/>
                </a:cubicBezTo>
                <a:cubicBezTo>
                  <a:pt x="2146268" y="581787"/>
                  <a:pt x="2181606" y="570548"/>
                  <a:pt x="2208657" y="547973"/>
                </a:cubicBezTo>
                <a:cubicBezTo>
                  <a:pt x="2235708" y="525399"/>
                  <a:pt x="2249234" y="495776"/>
                  <a:pt x="2249234" y="459010"/>
                </a:cubicBezTo>
                <a:cubicBezTo>
                  <a:pt x="2249234" y="426244"/>
                  <a:pt x="2238851" y="399955"/>
                  <a:pt x="2217992" y="380143"/>
                </a:cubicBezTo>
                <a:cubicBezTo>
                  <a:pt x="2197132" y="360331"/>
                  <a:pt x="2165604" y="346805"/>
                  <a:pt x="2123504" y="339566"/>
                </a:cubicBezTo>
                <a:close/>
                <a:moveTo>
                  <a:pt x="2658332" y="237649"/>
                </a:moveTo>
                <a:cubicBezTo>
                  <a:pt x="2693194" y="274130"/>
                  <a:pt x="2710624" y="321278"/>
                  <a:pt x="2710624" y="379000"/>
                </a:cubicBezTo>
                <a:cubicBezTo>
                  <a:pt x="2710624" y="436721"/>
                  <a:pt x="2692241" y="486632"/>
                  <a:pt x="2655570" y="524637"/>
                </a:cubicBezTo>
                <a:cubicBezTo>
                  <a:pt x="2618899" y="562737"/>
                  <a:pt x="2570321" y="581787"/>
                  <a:pt x="2510123" y="581787"/>
                </a:cubicBezTo>
                <a:cubicBezTo>
                  <a:pt x="2449925" y="581787"/>
                  <a:pt x="2401538" y="564071"/>
                  <a:pt x="2365915" y="528542"/>
                </a:cubicBezTo>
                <a:cubicBezTo>
                  <a:pt x="2330291" y="493109"/>
                  <a:pt x="2312480" y="445294"/>
                  <a:pt x="2312480" y="385286"/>
                </a:cubicBezTo>
                <a:cubicBezTo>
                  <a:pt x="2312765" y="324517"/>
                  <a:pt x="2331625" y="275558"/>
                  <a:pt x="2369058" y="238506"/>
                </a:cubicBezTo>
                <a:cubicBezTo>
                  <a:pt x="2406491" y="201454"/>
                  <a:pt x="2455259" y="182880"/>
                  <a:pt x="2515267" y="182880"/>
                </a:cubicBezTo>
                <a:cubicBezTo>
                  <a:pt x="2575274" y="182880"/>
                  <a:pt x="2623471" y="201073"/>
                  <a:pt x="2658332" y="237554"/>
                </a:cubicBezTo>
                <a:close/>
                <a:moveTo>
                  <a:pt x="2619375" y="381286"/>
                </a:moveTo>
                <a:cubicBezTo>
                  <a:pt x="2619375" y="343376"/>
                  <a:pt x="2610041" y="312801"/>
                  <a:pt x="2591467" y="289751"/>
                </a:cubicBezTo>
                <a:cubicBezTo>
                  <a:pt x="2572893" y="266700"/>
                  <a:pt x="2546699" y="255175"/>
                  <a:pt x="2512981" y="255175"/>
                </a:cubicBezTo>
                <a:cubicBezTo>
                  <a:pt x="2479262" y="255175"/>
                  <a:pt x="2453164" y="267081"/>
                  <a:pt x="2433161" y="290894"/>
                </a:cubicBezTo>
                <a:cubicBezTo>
                  <a:pt x="2413159" y="314706"/>
                  <a:pt x="2403253" y="345567"/>
                  <a:pt x="2403253" y="383572"/>
                </a:cubicBezTo>
                <a:cubicBezTo>
                  <a:pt x="2403253" y="421577"/>
                  <a:pt x="2413159" y="453676"/>
                  <a:pt x="2432876" y="476250"/>
                </a:cubicBezTo>
                <a:cubicBezTo>
                  <a:pt x="2452592" y="498824"/>
                  <a:pt x="2479453" y="510064"/>
                  <a:pt x="2513457" y="510064"/>
                </a:cubicBezTo>
                <a:cubicBezTo>
                  <a:pt x="2547461" y="510064"/>
                  <a:pt x="2573274" y="498443"/>
                  <a:pt x="2591753" y="475107"/>
                </a:cubicBezTo>
                <a:cubicBezTo>
                  <a:pt x="2610231" y="451771"/>
                  <a:pt x="2619470" y="420529"/>
                  <a:pt x="2619470" y="381381"/>
                </a:cubicBezTo>
                <a:close/>
                <a:moveTo>
                  <a:pt x="3219260" y="494729"/>
                </a:moveTo>
                <a:cubicBezTo>
                  <a:pt x="3210782" y="500634"/>
                  <a:pt x="3203162" y="504920"/>
                  <a:pt x="3196209" y="507397"/>
                </a:cubicBezTo>
                <a:cubicBezTo>
                  <a:pt x="3189256" y="509873"/>
                  <a:pt x="3182303" y="511112"/>
                  <a:pt x="3175349" y="511112"/>
                </a:cubicBezTo>
                <a:cubicBezTo>
                  <a:pt x="3161919" y="511112"/>
                  <a:pt x="3151537" y="506730"/>
                  <a:pt x="3144107" y="497872"/>
                </a:cubicBezTo>
                <a:cubicBezTo>
                  <a:pt x="3136678" y="489109"/>
                  <a:pt x="3132963" y="475393"/>
                  <a:pt x="3132963" y="456724"/>
                </a:cubicBezTo>
                <a:lnTo>
                  <a:pt x="3132963" y="260985"/>
                </a:lnTo>
                <a:lnTo>
                  <a:pt x="3230118" y="260985"/>
                </a:lnTo>
                <a:lnTo>
                  <a:pt x="3230118" y="191738"/>
                </a:lnTo>
                <a:lnTo>
                  <a:pt x="3132963" y="191738"/>
                </a:lnTo>
                <a:lnTo>
                  <a:pt x="3132963" y="82677"/>
                </a:lnTo>
                <a:lnTo>
                  <a:pt x="3043999" y="98298"/>
                </a:lnTo>
                <a:lnTo>
                  <a:pt x="3043999" y="191643"/>
                </a:lnTo>
                <a:lnTo>
                  <a:pt x="2893028" y="191643"/>
                </a:lnTo>
                <a:lnTo>
                  <a:pt x="2893028" y="130969"/>
                </a:lnTo>
                <a:cubicBezTo>
                  <a:pt x="2893028" y="111157"/>
                  <a:pt x="2897315" y="96203"/>
                  <a:pt x="2905887" y="86297"/>
                </a:cubicBezTo>
                <a:cubicBezTo>
                  <a:pt x="2914460" y="76391"/>
                  <a:pt x="2926652" y="71438"/>
                  <a:pt x="2942558" y="71438"/>
                </a:cubicBezTo>
                <a:cubicBezTo>
                  <a:pt x="2950750" y="71438"/>
                  <a:pt x="2958274" y="72581"/>
                  <a:pt x="2965037" y="74962"/>
                </a:cubicBezTo>
                <a:cubicBezTo>
                  <a:pt x="2971895" y="77343"/>
                  <a:pt x="2978468" y="80582"/>
                  <a:pt x="2984945" y="84868"/>
                </a:cubicBezTo>
                <a:lnTo>
                  <a:pt x="3021425" y="20479"/>
                </a:lnTo>
                <a:cubicBezTo>
                  <a:pt x="3008281" y="13526"/>
                  <a:pt x="2994851" y="8382"/>
                  <a:pt x="2981230" y="5048"/>
                </a:cubicBezTo>
                <a:cubicBezTo>
                  <a:pt x="2967609" y="1715"/>
                  <a:pt x="2953417" y="0"/>
                  <a:pt x="2938844" y="0"/>
                </a:cubicBezTo>
                <a:cubicBezTo>
                  <a:pt x="2896172" y="0"/>
                  <a:pt x="2863120" y="11621"/>
                  <a:pt x="2839688" y="34957"/>
                </a:cubicBezTo>
                <a:cubicBezTo>
                  <a:pt x="2816257" y="58293"/>
                  <a:pt x="2804541" y="90011"/>
                  <a:pt x="2804541" y="130207"/>
                </a:cubicBezTo>
                <a:lnTo>
                  <a:pt x="2804541" y="191643"/>
                </a:lnTo>
                <a:lnTo>
                  <a:pt x="2739771" y="191643"/>
                </a:lnTo>
                <a:lnTo>
                  <a:pt x="2739771" y="260890"/>
                </a:lnTo>
                <a:lnTo>
                  <a:pt x="2804541" y="260890"/>
                </a:lnTo>
                <a:lnTo>
                  <a:pt x="2804541" y="572643"/>
                </a:lnTo>
                <a:lnTo>
                  <a:pt x="2893124" y="572643"/>
                </a:lnTo>
                <a:lnTo>
                  <a:pt x="2893124" y="261080"/>
                </a:lnTo>
                <a:lnTo>
                  <a:pt x="3044095" y="261080"/>
                </a:lnTo>
                <a:lnTo>
                  <a:pt x="3044095" y="469487"/>
                </a:lnTo>
                <a:cubicBezTo>
                  <a:pt x="3044095" y="506159"/>
                  <a:pt x="3053524" y="534067"/>
                  <a:pt x="3072384" y="553212"/>
                </a:cubicBezTo>
                <a:cubicBezTo>
                  <a:pt x="3091244" y="572357"/>
                  <a:pt x="3119342" y="581882"/>
                  <a:pt x="3156871" y="581882"/>
                </a:cubicBezTo>
                <a:cubicBezTo>
                  <a:pt x="3175254" y="581882"/>
                  <a:pt x="3192304" y="579501"/>
                  <a:pt x="3208020" y="574643"/>
                </a:cubicBezTo>
                <a:cubicBezTo>
                  <a:pt x="3223736" y="569786"/>
                  <a:pt x="3236690" y="563309"/>
                  <a:pt x="3246882" y="555117"/>
                </a:cubicBezTo>
                <a:lnTo>
                  <a:pt x="3219355" y="494824"/>
                </a:lnTo>
                <a:close/>
                <a:moveTo>
                  <a:pt x="0" y="1449229"/>
                </a:moveTo>
                <a:lnTo>
                  <a:pt x="91154" y="1449229"/>
                </a:lnTo>
                <a:lnTo>
                  <a:pt x="91154" y="915638"/>
                </a:lnTo>
                <a:lnTo>
                  <a:pt x="0" y="915638"/>
                </a:lnTo>
                <a:lnTo>
                  <a:pt x="0" y="1449229"/>
                </a:lnTo>
                <a:close/>
                <a:moveTo>
                  <a:pt x="463391" y="1068229"/>
                </a:moveTo>
                <a:lnTo>
                  <a:pt x="552355" y="1068229"/>
                </a:lnTo>
                <a:lnTo>
                  <a:pt x="552355" y="1426559"/>
                </a:lnTo>
                <a:cubicBezTo>
                  <a:pt x="552355" y="1490758"/>
                  <a:pt x="534829" y="1540574"/>
                  <a:pt x="499682" y="1575721"/>
                </a:cubicBezTo>
                <a:cubicBezTo>
                  <a:pt x="464534" y="1610963"/>
                  <a:pt x="416243" y="1628585"/>
                  <a:pt x="354806" y="1628585"/>
                </a:cubicBezTo>
                <a:cubicBezTo>
                  <a:pt x="318325" y="1628585"/>
                  <a:pt x="284893" y="1621917"/>
                  <a:pt x="254318" y="1608677"/>
                </a:cubicBezTo>
                <a:cubicBezTo>
                  <a:pt x="223838" y="1595438"/>
                  <a:pt x="197739" y="1574959"/>
                  <a:pt x="176213" y="1547431"/>
                </a:cubicBezTo>
                <a:lnTo>
                  <a:pt x="240983" y="1499426"/>
                </a:lnTo>
                <a:cubicBezTo>
                  <a:pt x="255365" y="1519238"/>
                  <a:pt x="271844" y="1534097"/>
                  <a:pt x="290322" y="1543907"/>
                </a:cubicBezTo>
                <a:cubicBezTo>
                  <a:pt x="308800" y="1553718"/>
                  <a:pt x="330803" y="1558576"/>
                  <a:pt x="356330" y="1558576"/>
                </a:cubicBezTo>
                <a:cubicBezTo>
                  <a:pt x="389573" y="1558576"/>
                  <a:pt x="415766" y="1548765"/>
                  <a:pt x="434816" y="1529144"/>
                </a:cubicBezTo>
                <a:cubicBezTo>
                  <a:pt x="453962" y="1509522"/>
                  <a:pt x="463487" y="1480376"/>
                  <a:pt x="463487" y="1441704"/>
                </a:cubicBezTo>
                <a:lnTo>
                  <a:pt x="463487" y="1398175"/>
                </a:lnTo>
                <a:lnTo>
                  <a:pt x="461963" y="1398175"/>
                </a:lnTo>
                <a:cubicBezTo>
                  <a:pt x="448056" y="1417796"/>
                  <a:pt x="431101" y="1432655"/>
                  <a:pt x="411194" y="1442847"/>
                </a:cubicBezTo>
                <a:cubicBezTo>
                  <a:pt x="391287" y="1453039"/>
                  <a:pt x="366522" y="1458087"/>
                  <a:pt x="336995" y="1458087"/>
                </a:cubicBezTo>
                <a:cubicBezTo>
                  <a:pt x="287655" y="1458087"/>
                  <a:pt x="247936" y="1441418"/>
                  <a:pt x="217932" y="1408081"/>
                </a:cubicBezTo>
                <a:cubicBezTo>
                  <a:pt x="187928" y="1374743"/>
                  <a:pt x="172879" y="1328261"/>
                  <a:pt x="172879" y="1268730"/>
                </a:cubicBezTo>
                <a:cubicBezTo>
                  <a:pt x="172879" y="1202722"/>
                  <a:pt x="190214" y="1151382"/>
                  <a:pt x="224790" y="1114520"/>
                </a:cubicBezTo>
                <a:cubicBezTo>
                  <a:pt x="259366" y="1077659"/>
                  <a:pt x="302324" y="1059275"/>
                  <a:pt x="353759" y="1059275"/>
                </a:cubicBezTo>
                <a:cubicBezTo>
                  <a:pt x="376333" y="1059275"/>
                  <a:pt x="397097" y="1063466"/>
                  <a:pt x="416052" y="1071944"/>
                </a:cubicBezTo>
                <a:cubicBezTo>
                  <a:pt x="435007" y="1080421"/>
                  <a:pt x="450342" y="1092422"/>
                  <a:pt x="461963" y="1108043"/>
                </a:cubicBezTo>
                <a:lnTo>
                  <a:pt x="463487" y="1108043"/>
                </a:lnTo>
                <a:lnTo>
                  <a:pt x="463487" y="1068229"/>
                </a:lnTo>
                <a:close/>
                <a:moveTo>
                  <a:pt x="464153" y="1228154"/>
                </a:moveTo>
                <a:cubicBezTo>
                  <a:pt x="464153" y="1201388"/>
                  <a:pt x="455105" y="1178528"/>
                  <a:pt x="437007" y="1159478"/>
                </a:cubicBezTo>
                <a:cubicBezTo>
                  <a:pt x="418910" y="1140428"/>
                  <a:pt x="395573" y="1130999"/>
                  <a:pt x="367094" y="1130999"/>
                </a:cubicBezTo>
                <a:cubicBezTo>
                  <a:pt x="335375" y="1130999"/>
                  <a:pt x="310134" y="1142619"/>
                  <a:pt x="291560" y="1165765"/>
                </a:cubicBezTo>
                <a:cubicBezTo>
                  <a:pt x="272987" y="1189006"/>
                  <a:pt x="263652" y="1221677"/>
                  <a:pt x="263652" y="1263777"/>
                </a:cubicBezTo>
                <a:cubicBezTo>
                  <a:pt x="263652" y="1301687"/>
                  <a:pt x="272225" y="1331595"/>
                  <a:pt x="289465" y="1353407"/>
                </a:cubicBezTo>
                <a:cubicBezTo>
                  <a:pt x="306705" y="1375220"/>
                  <a:pt x="330613" y="1386173"/>
                  <a:pt x="361093" y="1386173"/>
                </a:cubicBezTo>
                <a:cubicBezTo>
                  <a:pt x="391573" y="1386173"/>
                  <a:pt x="416433" y="1375601"/>
                  <a:pt x="435483" y="1354360"/>
                </a:cubicBezTo>
                <a:cubicBezTo>
                  <a:pt x="454533" y="1333119"/>
                  <a:pt x="464153" y="1305592"/>
                  <a:pt x="464153" y="1271588"/>
                </a:cubicBezTo>
                <a:lnTo>
                  <a:pt x="464153" y="1228058"/>
                </a:lnTo>
                <a:close/>
                <a:moveTo>
                  <a:pt x="860965" y="1059275"/>
                </a:moveTo>
                <a:cubicBezTo>
                  <a:pt x="835914" y="1059275"/>
                  <a:pt x="812673" y="1064514"/>
                  <a:pt x="791432" y="1075087"/>
                </a:cubicBezTo>
                <a:cubicBezTo>
                  <a:pt x="770096" y="1085660"/>
                  <a:pt x="752570" y="1100614"/>
                  <a:pt x="738950" y="1119950"/>
                </a:cubicBezTo>
                <a:lnTo>
                  <a:pt x="737426" y="1119950"/>
                </a:lnTo>
                <a:lnTo>
                  <a:pt x="737426" y="1068229"/>
                </a:lnTo>
                <a:lnTo>
                  <a:pt x="648462" y="1068229"/>
                </a:lnTo>
                <a:lnTo>
                  <a:pt x="648462" y="1449229"/>
                </a:lnTo>
                <a:lnTo>
                  <a:pt x="737426" y="1449229"/>
                </a:lnTo>
                <a:lnTo>
                  <a:pt x="737426" y="1231964"/>
                </a:lnTo>
                <a:cubicBezTo>
                  <a:pt x="737426" y="1202912"/>
                  <a:pt x="745808" y="1178909"/>
                  <a:pt x="762572" y="1159764"/>
                </a:cubicBezTo>
                <a:cubicBezTo>
                  <a:pt x="779336" y="1140714"/>
                  <a:pt x="800862" y="1131094"/>
                  <a:pt x="827151" y="1131094"/>
                </a:cubicBezTo>
                <a:cubicBezTo>
                  <a:pt x="851916" y="1131094"/>
                  <a:pt x="870585" y="1139285"/>
                  <a:pt x="882968" y="1155668"/>
                </a:cubicBezTo>
                <a:cubicBezTo>
                  <a:pt x="895350" y="1172051"/>
                  <a:pt x="901541" y="1195769"/>
                  <a:pt x="901541" y="1226725"/>
                </a:cubicBezTo>
                <a:lnTo>
                  <a:pt x="901541" y="1449229"/>
                </a:lnTo>
                <a:lnTo>
                  <a:pt x="990505" y="1449229"/>
                </a:lnTo>
                <a:lnTo>
                  <a:pt x="990505" y="1214819"/>
                </a:lnTo>
                <a:cubicBezTo>
                  <a:pt x="990505" y="1165003"/>
                  <a:pt x="979456" y="1126617"/>
                  <a:pt x="957358" y="1099661"/>
                </a:cubicBezTo>
                <a:cubicBezTo>
                  <a:pt x="935260" y="1072706"/>
                  <a:pt x="903161" y="1059275"/>
                  <a:pt x="860965" y="1059275"/>
                </a:cubicBezTo>
                <a:close/>
                <a:moveTo>
                  <a:pt x="1124236" y="890683"/>
                </a:moveTo>
                <a:cubicBezTo>
                  <a:pt x="1108139" y="890683"/>
                  <a:pt x="1094994" y="895731"/>
                  <a:pt x="1084802" y="905923"/>
                </a:cubicBezTo>
                <a:cubicBezTo>
                  <a:pt x="1074611" y="916115"/>
                  <a:pt x="1069562" y="928592"/>
                  <a:pt x="1069562" y="943547"/>
                </a:cubicBezTo>
                <a:cubicBezTo>
                  <a:pt x="1069562" y="958501"/>
                  <a:pt x="1074611" y="970788"/>
                  <a:pt x="1084802" y="981266"/>
                </a:cubicBezTo>
                <a:cubicBezTo>
                  <a:pt x="1094994" y="991838"/>
                  <a:pt x="1108139" y="997077"/>
                  <a:pt x="1124236" y="997077"/>
                </a:cubicBezTo>
                <a:cubicBezTo>
                  <a:pt x="1140333" y="997077"/>
                  <a:pt x="1154240" y="992029"/>
                  <a:pt x="1164431" y="981837"/>
                </a:cubicBezTo>
                <a:cubicBezTo>
                  <a:pt x="1174623" y="971645"/>
                  <a:pt x="1179671" y="958977"/>
                  <a:pt x="1179671" y="943928"/>
                </a:cubicBezTo>
                <a:cubicBezTo>
                  <a:pt x="1179671" y="928878"/>
                  <a:pt x="1174623" y="916115"/>
                  <a:pt x="1164431" y="906018"/>
                </a:cubicBezTo>
                <a:cubicBezTo>
                  <a:pt x="1154240" y="895826"/>
                  <a:pt x="1140905" y="890778"/>
                  <a:pt x="1124236" y="890778"/>
                </a:cubicBezTo>
                <a:close/>
                <a:moveTo>
                  <a:pt x="1079564" y="1449229"/>
                </a:moveTo>
                <a:lnTo>
                  <a:pt x="1168527" y="1449229"/>
                </a:lnTo>
                <a:lnTo>
                  <a:pt x="1168527" y="1068229"/>
                </a:lnTo>
                <a:lnTo>
                  <a:pt x="1079564" y="1068229"/>
                </a:lnTo>
                <a:lnTo>
                  <a:pt x="1079564" y="1449229"/>
                </a:lnTo>
                <a:close/>
                <a:moveTo>
                  <a:pt x="1440656" y="1383697"/>
                </a:moveTo>
                <a:cubicBezTo>
                  <a:pt x="1433703" y="1386173"/>
                  <a:pt x="1426750" y="1387412"/>
                  <a:pt x="1419797" y="1387412"/>
                </a:cubicBezTo>
                <a:cubicBezTo>
                  <a:pt x="1406366" y="1387412"/>
                  <a:pt x="1395984" y="1383030"/>
                  <a:pt x="1388555" y="1374172"/>
                </a:cubicBezTo>
                <a:cubicBezTo>
                  <a:pt x="1381125" y="1365409"/>
                  <a:pt x="1377410" y="1351693"/>
                  <a:pt x="1377410" y="1333024"/>
                </a:cubicBezTo>
                <a:lnTo>
                  <a:pt x="1377410" y="1137285"/>
                </a:lnTo>
                <a:lnTo>
                  <a:pt x="1474565" y="1137285"/>
                </a:lnTo>
                <a:lnTo>
                  <a:pt x="1474565" y="1068038"/>
                </a:lnTo>
                <a:lnTo>
                  <a:pt x="1377410" y="1068038"/>
                </a:lnTo>
                <a:lnTo>
                  <a:pt x="1377410" y="958977"/>
                </a:lnTo>
                <a:lnTo>
                  <a:pt x="1288447" y="974598"/>
                </a:lnTo>
                <a:lnTo>
                  <a:pt x="1288447" y="1067943"/>
                </a:lnTo>
                <a:lnTo>
                  <a:pt x="1224820" y="1067943"/>
                </a:lnTo>
                <a:lnTo>
                  <a:pt x="1224820" y="1137190"/>
                </a:lnTo>
                <a:lnTo>
                  <a:pt x="1288447" y="1137190"/>
                </a:lnTo>
                <a:lnTo>
                  <a:pt x="1288447" y="1345597"/>
                </a:lnTo>
                <a:cubicBezTo>
                  <a:pt x="1288447" y="1382268"/>
                  <a:pt x="1297877" y="1410176"/>
                  <a:pt x="1316736" y="1429322"/>
                </a:cubicBezTo>
                <a:cubicBezTo>
                  <a:pt x="1335596" y="1448467"/>
                  <a:pt x="1363789" y="1457992"/>
                  <a:pt x="1401223" y="1457992"/>
                </a:cubicBezTo>
                <a:cubicBezTo>
                  <a:pt x="1419606" y="1457992"/>
                  <a:pt x="1436656" y="1455610"/>
                  <a:pt x="1452372" y="1450753"/>
                </a:cubicBezTo>
                <a:cubicBezTo>
                  <a:pt x="1468088" y="1445895"/>
                  <a:pt x="1481042" y="1439418"/>
                  <a:pt x="1491234" y="1431227"/>
                </a:cubicBezTo>
                <a:lnTo>
                  <a:pt x="1463707" y="1370933"/>
                </a:lnTo>
                <a:cubicBezTo>
                  <a:pt x="1455230" y="1376839"/>
                  <a:pt x="1447610" y="1381125"/>
                  <a:pt x="1440656" y="1383602"/>
                </a:cubicBezTo>
                <a:close/>
                <a:moveTo>
                  <a:pt x="1829657" y="1107662"/>
                </a:moveTo>
                <a:cubicBezTo>
                  <a:pt x="1859185" y="1139952"/>
                  <a:pt x="1873949" y="1186434"/>
                  <a:pt x="1873949" y="1247204"/>
                </a:cubicBezTo>
                <a:lnTo>
                  <a:pt x="1873949" y="1280731"/>
                </a:lnTo>
                <a:lnTo>
                  <a:pt x="1612392" y="1280731"/>
                </a:lnTo>
                <a:cubicBezTo>
                  <a:pt x="1613154" y="1316927"/>
                  <a:pt x="1622965" y="1344073"/>
                  <a:pt x="1641824" y="1362075"/>
                </a:cubicBezTo>
                <a:cubicBezTo>
                  <a:pt x="1660684" y="1380077"/>
                  <a:pt x="1684020" y="1389031"/>
                  <a:pt x="1711738" y="1389031"/>
                </a:cubicBezTo>
                <a:cubicBezTo>
                  <a:pt x="1731074" y="1389031"/>
                  <a:pt x="1748314" y="1384459"/>
                  <a:pt x="1763459" y="1375220"/>
                </a:cubicBezTo>
                <a:cubicBezTo>
                  <a:pt x="1778603" y="1366076"/>
                  <a:pt x="1791462" y="1352360"/>
                  <a:pt x="1802130" y="1334262"/>
                </a:cubicBezTo>
                <a:lnTo>
                  <a:pt x="1870234" y="1371505"/>
                </a:lnTo>
                <a:cubicBezTo>
                  <a:pt x="1852613" y="1399318"/>
                  <a:pt x="1830324" y="1420654"/>
                  <a:pt x="1803464" y="1435703"/>
                </a:cubicBezTo>
                <a:cubicBezTo>
                  <a:pt x="1776508" y="1450753"/>
                  <a:pt x="1744980" y="1458182"/>
                  <a:pt x="1708785" y="1458182"/>
                </a:cubicBezTo>
                <a:cubicBezTo>
                  <a:pt x="1652207" y="1458182"/>
                  <a:pt x="1607058" y="1441323"/>
                  <a:pt x="1573149" y="1407605"/>
                </a:cubicBezTo>
                <a:cubicBezTo>
                  <a:pt x="1539335" y="1373886"/>
                  <a:pt x="1522381" y="1325404"/>
                  <a:pt x="1522381" y="1262158"/>
                </a:cubicBezTo>
                <a:cubicBezTo>
                  <a:pt x="1522667" y="1201865"/>
                  <a:pt x="1540097" y="1153001"/>
                  <a:pt x="1574673" y="1115568"/>
                </a:cubicBezTo>
                <a:cubicBezTo>
                  <a:pt x="1609249" y="1078135"/>
                  <a:pt x="1652778" y="1059371"/>
                  <a:pt x="1705070" y="1059371"/>
                </a:cubicBezTo>
                <a:cubicBezTo>
                  <a:pt x="1757363" y="1059371"/>
                  <a:pt x="1800225" y="1075468"/>
                  <a:pt x="1829753" y="1107758"/>
                </a:cubicBezTo>
                <a:close/>
                <a:moveTo>
                  <a:pt x="1788414" y="1218152"/>
                </a:moveTo>
                <a:cubicBezTo>
                  <a:pt x="1788414" y="1188625"/>
                  <a:pt x="1781175" y="1165860"/>
                  <a:pt x="1766602" y="1149858"/>
                </a:cubicBezTo>
                <a:cubicBezTo>
                  <a:pt x="1752029" y="1133856"/>
                  <a:pt x="1732026" y="1125855"/>
                  <a:pt x="1706499" y="1125855"/>
                </a:cubicBezTo>
                <a:cubicBezTo>
                  <a:pt x="1680972" y="1125855"/>
                  <a:pt x="1658398" y="1134618"/>
                  <a:pt x="1641729" y="1152049"/>
                </a:cubicBezTo>
                <a:cubicBezTo>
                  <a:pt x="1625060" y="1169575"/>
                  <a:pt x="1615154" y="1191578"/>
                  <a:pt x="1612011" y="1218057"/>
                </a:cubicBezTo>
                <a:lnTo>
                  <a:pt x="1788414" y="1218057"/>
                </a:lnTo>
                <a:close/>
              </a:path>
            </a:pathLst>
          </a:custGeom>
          <a:gradFill>
            <a:gsLst>
              <a:gs pos="0">
                <a:srgbClr val="FFFFFF"/>
              </a:gs>
              <a:gs pos="71000">
                <a:srgbClr val="FFEBB6"/>
              </a:gs>
              <a:gs pos="100000">
                <a:srgbClr val="FFE6A4"/>
              </a:gs>
            </a:gsLst>
            <a:lin ang="0" scaled="1"/>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spTree>
    <p:extLst>
      <p:ext uri="{BB962C8B-B14F-4D97-AF65-F5344CB8AC3E}">
        <p14:creationId xmlns:p14="http://schemas.microsoft.com/office/powerpoint/2010/main" val="17499054"/>
      </p:ext>
    </p:extLst>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DFC294-8A26-120C-670A-C3BCB5E87EDD}"/>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793622C4-2B8D-1043-10DA-33B5AD98158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bwMode="white">
          <a:xfrm>
            <a:off x="584200" y="2305051"/>
            <a:ext cx="5577840" cy="1228726"/>
          </a:xfrm>
          <a:noFill/>
        </p:spPr>
        <p:txBody>
          <a:bodyPr vert="horz" wrap="square" lIns="0" tIns="0" rIns="0" bIns="0" rtlCol="0" anchor="b" anchorCtr="0">
            <a:spAutoFit/>
          </a:bodyPr>
          <a:lstStyle>
            <a:lvl1pPr>
              <a:defRPr lang="en-US" sz="4000" dirty="0">
                <a:solidFill>
                  <a:srgbClr val="FFF0C9"/>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557784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949359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714151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0096852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Presentation Title">
    <p:bg>
      <p:bgPr>
        <a:solidFill>
          <a:srgbClr val="324147"/>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B44793B-6555-4ED2-B5ED-08C84874D0DA}"/>
              </a:ext>
            </a:extLst>
          </p:cNvPr>
          <p:cNvSpPr>
            <a:spLocks noGrp="1"/>
          </p:cNvSpPr>
          <p:nvPr>
            <p:ph type="body" idx="1" hasCustomPrompt="1"/>
          </p:nvPr>
        </p:nvSpPr>
        <p:spPr>
          <a:xfrm>
            <a:off x="4954178" y="3846236"/>
            <a:ext cx="7075402" cy="1313909"/>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Speaker Name</a:t>
            </a:r>
          </a:p>
        </p:txBody>
      </p:sp>
      <p:sp>
        <p:nvSpPr>
          <p:cNvPr id="2" name="Title 1">
            <a:extLst>
              <a:ext uri="{FF2B5EF4-FFF2-40B4-BE49-F238E27FC236}">
                <a16:creationId xmlns:a16="http://schemas.microsoft.com/office/drawing/2014/main" id="{5CE9DA8F-203A-4878-9548-861F52C6F246}"/>
              </a:ext>
            </a:extLst>
          </p:cNvPr>
          <p:cNvSpPr>
            <a:spLocks noGrp="1"/>
          </p:cNvSpPr>
          <p:nvPr>
            <p:ph type="title" hasCustomPrompt="1"/>
          </p:nvPr>
        </p:nvSpPr>
        <p:spPr>
          <a:xfrm>
            <a:off x="4954178" y="297735"/>
            <a:ext cx="6988439" cy="3280003"/>
          </a:xfrm>
        </p:spPr>
        <p:txBody>
          <a:bodyPr anchor="b">
            <a:normAutofit/>
          </a:bodyPr>
          <a:lstStyle>
            <a:lvl1pPr algn="ctr">
              <a:defRPr sz="5400">
                <a:solidFill>
                  <a:schemeClr val="bg1"/>
                </a:solidFill>
                <a:latin typeface="+mn-lt"/>
              </a:defRPr>
            </a:lvl1pPr>
          </a:lstStyle>
          <a:p>
            <a:r>
              <a:rPr lang="en-US"/>
              <a:t>Presentation Title</a:t>
            </a:r>
          </a:p>
        </p:txBody>
      </p:sp>
      <p:sp>
        <p:nvSpPr>
          <p:cNvPr id="8" name="Rectangle 7">
            <a:extLst>
              <a:ext uri="{FF2B5EF4-FFF2-40B4-BE49-F238E27FC236}">
                <a16:creationId xmlns:a16="http://schemas.microsoft.com/office/drawing/2014/main" id="{9321DE85-5BF4-5386-B384-28F23939701E}"/>
              </a:ext>
            </a:extLst>
          </p:cNvPr>
          <p:cNvSpPr/>
          <p:nvPr userDrawn="1"/>
        </p:nvSpPr>
        <p:spPr>
          <a:xfrm>
            <a:off x="241447" y="5443546"/>
            <a:ext cx="7240008" cy="9795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41E318-5EF5-D8B9-3EC0-569A0463677A}"/>
              </a:ext>
            </a:extLst>
          </p:cNvPr>
          <p:cNvSpPr/>
          <p:nvPr userDrawn="1"/>
        </p:nvSpPr>
        <p:spPr>
          <a:xfrm>
            <a:off x="162420" y="5104992"/>
            <a:ext cx="1035668" cy="338554"/>
          </a:xfrm>
          <a:prstGeom prst="rect">
            <a:avLst/>
          </a:prstGeom>
          <a:noFill/>
        </p:spPr>
        <p:txBody>
          <a:bodyPr wrap="none" lIns="91440" tIns="45720" rIns="91440" bIns="45720">
            <a:spAutoFit/>
          </a:bodyPr>
          <a:lstStyle/>
          <a:p>
            <a:pPr algn="ctr"/>
            <a:r>
              <a:rPr lang="es-ES" sz="1600" b="0" cap="none" spc="0">
                <a:ln w="0"/>
                <a:solidFill>
                  <a:schemeClr val="bg1"/>
                </a:solidFill>
                <a:effectLst>
                  <a:outerShdw blurRad="38100" dist="19050" dir="2700000" algn="tl" rotWithShape="0">
                    <a:schemeClr val="dk1">
                      <a:alpha val="40000"/>
                    </a:schemeClr>
                  </a:outerShdw>
                </a:effectLst>
              </a:rPr>
              <a:t>Sponsors:</a:t>
            </a:r>
            <a:endParaRPr lang="en-US" sz="1600" b="0" cap="none" spc="0">
              <a:ln w="0"/>
              <a:solidFill>
                <a:schemeClr val="bg1"/>
              </a:solidFill>
              <a:effectLst>
                <a:outerShdw blurRad="38100" dist="19050" dir="2700000" algn="tl" rotWithShape="0">
                  <a:schemeClr val="dk1">
                    <a:alpha val="40000"/>
                  </a:schemeClr>
                </a:outerShdw>
              </a:effectLst>
            </a:endParaRPr>
          </a:p>
        </p:txBody>
      </p:sp>
      <p:sp>
        <p:nvSpPr>
          <p:cNvPr id="16" name="Rectangle 15">
            <a:extLst>
              <a:ext uri="{FF2B5EF4-FFF2-40B4-BE49-F238E27FC236}">
                <a16:creationId xmlns:a16="http://schemas.microsoft.com/office/drawing/2014/main" id="{6DAB2811-BD54-4484-0B8F-D454FE7281DB}"/>
              </a:ext>
            </a:extLst>
          </p:cNvPr>
          <p:cNvSpPr/>
          <p:nvPr userDrawn="1"/>
        </p:nvSpPr>
        <p:spPr>
          <a:xfrm>
            <a:off x="7678959" y="5443546"/>
            <a:ext cx="4429914" cy="9795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descr="A blue and yellow logo&#10;&#10;Description automatically generated">
            <a:extLst>
              <a:ext uri="{FF2B5EF4-FFF2-40B4-BE49-F238E27FC236}">
                <a16:creationId xmlns:a16="http://schemas.microsoft.com/office/drawing/2014/main" id="{101AF4DA-C328-5025-8E13-B1A4A06ADC3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70250" y="5565140"/>
            <a:ext cx="1629818" cy="696901"/>
          </a:xfrm>
          <a:prstGeom prst="rect">
            <a:avLst/>
          </a:prstGeom>
        </p:spPr>
      </p:pic>
      <p:pic>
        <p:nvPicPr>
          <p:cNvPr id="28" name="Imagen 27" descr="Logotipo&#10;&#10;Descripción generada automáticamente">
            <a:extLst>
              <a:ext uri="{FF2B5EF4-FFF2-40B4-BE49-F238E27FC236}">
                <a16:creationId xmlns:a16="http://schemas.microsoft.com/office/drawing/2014/main" id="{B60E9117-B73D-6079-EECA-734A23FF365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079868" y="5522745"/>
            <a:ext cx="983775" cy="284898"/>
          </a:xfrm>
          <a:prstGeom prst="rect">
            <a:avLst/>
          </a:prstGeom>
        </p:spPr>
      </p:pic>
      <p:pic>
        <p:nvPicPr>
          <p:cNvPr id="15" name="Picture 14" descr="A blue and white logo&#10;&#10;Description automatically generated">
            <a:extLst>
              <a:ext uri="{FF2B5EF4-FFF2-40B4-BE49-F238E27FC236}">
                <a16:creationId xmlns:a16="http://schemas.microsoft.com/office/drawing/2014/main" id="{83BBC06B-28DA-8861-C2CE-5F52EABAB486}"/>
              </a:ext>
            </a:extLst>
          </p:cNvPr>
          <p:cNvPicPr>
            <a:picLocks noChangeAspect="1"/>
          </p:cNvPicPr>
          <p:nvPr userDrawn="1"/>
        </p:nvPicPr>
        <p:blipFill>
          <a:blip r:embed="rId4">
            <a:extLst>
              <a:ext uri="{28A0092B-C50C-407E-A947-70E740481C1C}">
                <a14:useLocalDpi xmlns:a14="http://schemas.microsoft.com/office/drawing/2010/main" val="0"/>
              </a:ext>
            </a:extLst>
          </a:blip>
          <a:srcRect b="22664"/>
          <a:stretch/>
        </p:blipFill>
        <p:spPr>
          <a:xfrm>
            <a:off x="732901" y="25220"/>
            <a:ext cx="3152570" cy="2438064"/>
          </a:xfrm>
          <a:prstGeom prst="rect">
            <a:avLst/>
          </a:prstGeom>
        </p:spPr>
      </p:pic>
      <p:pic>
        <p:nvPicPr>
          <p:cNvPr id="17" name="Picture 2" descr="▷ Expertos en Bases de Datos para Empresas | Aleson ITC">
            <a:extLst>
              <a:ext uri="{FF2B5EF4-FFF2-40B4-BE49-F238E27FC236}">
                <a16:creationId xmlns:a16="http://schemas.microsoft.com/office/drawing/2014/main" id="{8BDC9D56-2BDE-006D-A214-FAB4E40F8DE9}"/>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195953" y="5631010"/>
            <a:ext cx="1830326" cy="5930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NTT DATA - Espaitec">
            <a:extLst>
              <a:ext uri="{FF2B5EF4-FFF2-40B4-BE49-F238E27FC236}">
                <a16:creationId xmlns:a16="http://schemas.microsoft.com/office/drawing/2014/main" id="{ECD21147-8AA6-3248-338E-6A1B28F35829}"/>
              </a:ext>
            </a:extLst>
          </p:cNvPr>
          <p:cNvPicPr>
            <a:picLocks noChangeAspect="1" noChangeArrowheads="1"/>
          </p:cNvPicPr>
          <p:nvPr userDrawn="1"/>
        </p:nvPicPr>
        <p:blipFill rotWithShape="1">
          <a:blip r:embed="rId6">
            <a:extLst>
              <a:ext uri="{28A0092B-C50C-407E-A947-70E740481C1C}">
                <a14:useLocalDpi xmlns:a14="http://schemas.microsoft.com/office/drawing/2010/main" val="0"/>
              </a:ext>
            </a:extLst>
          </a:blip>
          <a:srcRect l="25852"/>
          <a:stretch/>
        </p:blipFill>
        <p:spPr bwMode="auto">
          <a:xfrm>
            <a:off x="2090577" y="5602859"/>
            <a:ext cx="1631977" cy="6211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our9s - Ingecom">
            <a:extLst>
              <a:ext uri="{FF2B5EF4-FFF2-40B4-BE49-F238E27FC236}">
                <a16:creationId xmlns:a16="http://schemas.microsoft.com/office/drawing/2014/main" id="{DF834424-DCF0-1BF4-1C76-8B684F245876}"/>
              </a:ext>
            </a:extLst>
          </p:cNvPr>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5555130" y="5527134"/>
            <a:ext cx="1871262" cy="683159"/>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9">
            <a:extLst>
              <a:ext uri="{FF2B5EF4-FFF2-40B4-BE49-F238E27FC236}">
                <a16:creationId xmlns:a16="http://schemas.microsoft.com/office/drawing/2014/main" id="{FA9CEA55-F1BB-BBD1-E35A-761F5BCC32EF}"/>
              </a:ext>
            </a:extLst>
          </p:cNvPr>
          <p:cNvSpPr>
            <a:spLocks noChangeArrowheads="1"/>
          </p:cNvSpPr>
          <p:nvPr userDrawn="1"/>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38" name="Picture 14" descr="Empleados, ubicación y antiguos alumnos de NamasData | LinkedIn">
            <a:extLst>
              <a:ext uri="{FF2B5EF4-FFF2-40B4-BE49-F238E27FC236}">
                <a16:creationId xmlns:a16="http://schemas.microsoft.com/office/drawing/2014/main" id="{EB6DB15B-7520-1B86-970A-48782F879B40}"/>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1311458" y="5827020"/>
            <a:ext cx="599743" cy="59974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V-Valley: a leader in the Advanced Solutions market - Esprinet">
            <a:extLst>
              <a:ext uri="{FF2B5EF4-FFF2-40B4-BE49-F238E27FC236}">
                <a16:creationId xmlns:a16="http://schemas.microsoft.com/office/drawing/2014/main" id="{61862D81-4032-4FE3-D47A-0E2162AC1BFF}"/>
              </a:ext>
            </a:extLst>
          </p:cNvPr>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937005" y="5440447"/>
            <a:ext cx="1452577" cy="617253"/>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TD SYNNEX - Utimaco">
            <a:extLst>
              <a:ext uri="{FF2B5EF4-FFF2-40B4-BE49-F238E27FC236}">
                <a16:creationId xmlns:a16="http://schemas.microsoft.com/office/drawing/2014/main" id="{98490C95-7D42-5F0E-A24F-E35D4F9939A5}"/>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978006" y="5868713"/>
            <a:ext cx="1615974" cy="646600"/>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8" descr="A city with many buildings&#10;&#10;Description automatically generated">
            <a:extLst>
              <a:ext uri="{FF2B5EF4-FFF2-40B4-BE49-F238E27FC236}">
                <a16:creationId xmlns:a16="http://schemas.microsoft.com/office/drawing/2014/main" id="{692EDA69-CE2C-C348-9D67-524216A7A192}"/>
              </a:ext>
            </a:extLst>
          </p:cNvPr>
          <p:cNvPicPr>
            <a:picLocks noChangeAspect="1"/>
          </p:cNvPicPr>
          <p:nvPr userDrawn="1"/>
        </p:nvPicPr>
        <p:blipFill>
          <a:blip r:embed="rId11">
            <a:extLst>
              <a:ext uri="{28A0092B-C50C-407E-A947-70E740481C1C}">
                <a14:useLocalDpi xmlns:a14="http://schemas.microsoft.com/office/drawing/2010/main" val="0"/>
              </a:ext>
            </a:extLst>
          </a:blip>
          <a:srcRect l="187" t="454" r="25803" b="13984"/>
          <a:stretch>
            <a:fillRect/>
          </a:stretch>
        </p:blipFill>
        <p:spPr>
          <a:xfrm>
            <a:off x="838498" y="2702777"/>
            <a:ext cx="1270918" cy="979539"/>
          </a:xfrm>
          <a:custGeom>
            <a:avLst/>
            <a:gdLst>
              <a:gd name="connsiteX0" fmla="*/ 0 w 1270918"/>
              <a:gd name="connsiteY0" fmla="*/ 0 h 979539"/>
              <a:gd name="connsiteX1" fmla="*/ 1270918 w 1270918"/>
              <a:gd name="connsiteY1" fmla="*/ 0 h 979539"/>
              <a:gd name="connsiteX2" fmla="*/ 635459 w 1270918"/>
              <a:gd name="connsiteY2" fmla="*/ 979539 h 979539"/>
            </a:gdLst>
            <a:ahLst/>
            <a:cxnLst>
              <a:cxn ang="0">
                <a:pos x="connsiteX0" y="connsiteY0"/>
              </a:cxn>
              <a:cxn ang="0">
                <a:pos x="connsiteX1" y="connsiteY1"/>
              </a:cxn>
              <a:cxn ang="0">
                <a:pos x="connsiteX2" y="connsiteY2"/>
              </a:cxn>
            </a:cxnLst>
            <a:rect l="l" t="t" r="r" b="b"/>
            <a:pathLst>
              <a:path w="1270918" h="979539">
                <a:moveTo>
                  <a:pt x="0" y="0"/>
                </a:moveTo>
                <a:lnTo>
                  <a:pt x="1270918" y="0"/>
                </a:lnTo>
                <a:lnTo>
                  <a:pt x="635459" y="979539"/>
                </a:lnTo>
                <a:close/>
              </a:path>
            </a:pathLst>
          </a:custGeom>
        </p:spPr>
      </p:pic>
      <p:sp>
        <p:nvSpPr>
          <p:cNvPr id="35" name="Isosceles Triangle 34">
            <a:extLst>
              <a:ext uri="{FF2B5EF4-FFF2-40B4-BE49-F238E27FC236}">
                <a16:creationId xmlns:a16="http://schemas.microsoft.com/office/drawing/2014/main" id="{23AC6A74-061F-BC04-AFC8-87FF2DDAA6D6}"/>
              </a:ext>
            </a:extLst>
          </p:cNvPr>
          <p:cNvSpPr/>
          <p:nvPr userDrawn="1"/>
        </p:nvSpPr>
        <p:spPr>
          <a:xfrm>
            <a:off x="127932" y="2702778"/>
            <a:ext cx="1270918" cy="979539"/>
          </a:xfrm>
          <a:prstGeom prst="triangle">
            <a:avLst/>
          </a:prstGeom>
          <a:solidFill>
            <a:srgbClr val="1178AB">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a:extLst>
              <a:ext uri="{FF2B5EF4-FFF2-40B4-BE49-F238E27FC236}">
                <a16:creationId xmlns:a16="http://schemas.microsoft.com/office/drawing/2014/main" id="{28D10C10-DF88-E710-2C3B-B754BE5CAB22}"/>
              </a:ext>
            </a:extLst>
          </p:cNvPr>
          <p:cNvSpPr/>
          <p:nvPr userDrawn="1"/>
        </p:nvSpPr>
        <p:spPr>
          <a:xfrm>
            <a:off x="1545845" y="2702777"/>
            <a:ext cx="1270918" cy="979539"/>
          </a:xfrm>
          <a:prstGeom prst="triangle">
            <a:avLst/>
          </a:prstGeom>
          <a:solidFill>
            <a:srgbClr val="196A92">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5" name="Picture 54" descr="A person standing in front of a large group of people&#10;&#10;Description automatically generated">
            <a:extLst>
              <a:ext uri="{FF2B5EF4-FFF2-40B4-BE49-F238E27FC236}">
                <a16:creationId xmlns:a16="http://schemas.microsoft.com/office/drawing/2014/main" id="{26F4ADF2-2D6D-D165-2CDA-2511B8E33863}"/>
              </a:ext>
            </a:extLst>
          </p:cNvPr>
          <p:cNvPicPr>
            <a:picLocks noChangeAspect="1"/>
          </p:cNvPicPr>
          <p:nvPr userDrawn="1"/>
        </p:nvPicPr>
        <p:blipFill>
          <a:blip r:embed="rId12">
            <a:extLst>
              <a:ext uri="{28A0092B-C50C-407E-A947-70E740481C1C}">
                <a14:useLocalDpi xmlns:a14="http://schemas.microsoft.com/office/drawing/2010/main" val="0"/>
              </a:ext>
            </a:extLst>
          </a:blip>
          <a:srcRect l="23082" t="13908" r="23279" b="1085"/>
          <a:stretch>
            <a:fillRect/>
          </a:stretch>
        </p:blipFill>
        <p:spPr>
          <a:xfrm>
            <a:off x="2963757" y="2702776"/>
            <a:ext cx="1270918" cy="979539"/>
          </a:xfrm>
          <a:custGeom>
            <a:avLst/>
            <a:gdLst>
              <a:gd name="connsiteX0" fmla="*/ 635459 w 1270918"/>
              <a:gd name="connsiteY0" fmla="*/ 0 h 979539"/>
              <a:gd name="connsiteX1" fmla="*/ 1270918 w 1270918"/>
              <a:gd name="connsiteY1" fmla="*/ 979539 h 979539"/>
              <a:gd name="connsiteX2" fmla="*/ 0 w 1270918"/>
              <a:gd name="connsiteY2" fmla="*/ 979539 h 979539"/>
            </a:gdLst>
            <a:ahLst/>
            <a:cxnLst>
              <a:cxn ang="0">
                <a:pos x="connsiteX0" y="connsiteY0"/>
              </a:cxn>
              <a:cxn ang="0">
                <a:pos x="connsiteX1" y="connsiteY1"/>
              </a:cxn>
              <a:cxn ang="0">
                <a:pos x="connsiteX2" y="connsiteY2"/>
              </a:cxn>
            </a:cxnLst>
            <a:rect l="l" t="t" r="r" b="b"/>
            <a:pathLst>
              <a:path w="1270918" h="979539">
                <a:moveTo>
                  <a:pt x="635459" y="0"/>
                </a:moveTo>
                <a:lnTo>
                  <a:pt x="1270918" y="979539"/>
                </a:lnTo>
                <a:lnTo>
                  <a:pt x="0" y="979539"/>
                </a:lnTo>
                <a:close/>
              </a:path>
            </a:pathLst>
          </a:custGeom>
        </p:spPr>
      </p:pic>
      <p:sp>
        <p:nvSpPr>
          <p:cNvPr id="40" name="Isosceles Triangle 39">
            <a:extLst>
              <a:ext uri="{FF2B5EF4-FFF2-40B4-BE49-F238E27FC236}">
                <a16:creationId xmlns:a16="http://schemas.microsoft.com/office/drawing/2014/main" id="{CD29F5C3-A1F8-505F-01D6-906CA447D1A9}"/>
              </a:ext>
            </a:extLst>
          </p:cNvPr>
          <p:cNvSpPr/>
          <p:nvPr userDrawn="1"/>
        </p:nvSpPr>
        <p:spPr>
          <a:xfrm rot="10800000">
            <a:off x="2256411" y="2702776"/>
            <a:ext cx="1270918" cy="979539"/>
          </a:xfrm>
          <a:prstGeom prst="triangle">
            <a:avLst/>
          </a:prstGeom>
          <a:solidFill>
            <a:srgbClr val="215C79">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Isosceles Triangle 42">
            <a:extLst>
              <a:ext uri="{FF2B5EF4-FFF2-40B4-BE49-F238E27FC236}">
                <a16:creationId xmlns:a16="http://schemas.microsoft.com/office/drawing/2014/main" id="{4C425BCD-0B93-FAF3-4F2F-E840695794AE}"/>
              </a:ext>
            </a:extLst>
          </p:cNvPr>
          <p:cNvSpPr/>
          <p:nvPr userDrawn="1"/>
        </p:nvSpPr>
        <p:spPr>
          <a:xfrm rot="10800000">
            <a:off x="3674323" y="2702775"/>
            <a:ext cx="1270918" cy="979539"/>
          </a:xfrm>
          <a:prstGeom prst="triangle">
            <a:avLst/>
          </a:prstGeom>
          <a:solidFill>
            <a:srgbClr val="2A4F60">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Isosceles Triangle 43">
            <a:extLst>
              <a:ext uri="{FF2B5EF4-FFF2-40B4-BE49-F238E27FC236}">
                <a16:creationId xmlns:a16="http://schemas.microsoft.com/office/drawing/2014/main" id="{BF770415-1B44-B8AD-7FD1-5E83B4F739C8}"/>
              </a:ext>
            </a:extLst>
          </p:cNvPr>
          <p:cNvSpPr/>
          <p:nvPr userDrawn="1"/>
        </p:nvSpPr>
        <p:spPr>
          <a:xfrm rot="10800000">
            <a:off x="-579415" y="2702775"/>
            <a:ext cx="1270918" cy="979539"/>
          </a:xfrm>
          <a:prstGeom prst="triangle">
            <a:avLst/>
          </a:prstGeom>
          <a:solidFill>
            <a:srgbClr val="0885C4">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ack background with a black square&#10;&#10;Description automatically generated with medium confidence">
            <a:extLst>
              <a:ext uri="{FF2B5EF4-FFF2-40B4-BE49-F238E27FC236}">
                <a16:creationId xmlns:a16="http://schemas.microsoft.com/office/drawing/2014/main" id="{86986D7B-0140-0A67-CFBD-38BE4063313A}"/>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9709719" y="5492156"/>
            <a:ext cx="1220375" cy="376557"/>
          </a:xfrm>
          <a:prstGeom prst="rect">
            <a:avLst/>
          </a:prstGeom>
        </p:spPr>
      </p:pic>
      <p:pic>
        <p:nvPicPr>
          <p:cNvPr id="5" name="Picture 4" descr="A red and black logo&#10;&#10;Description automatically generated">
            <a:extLst>
              <a:ext uri="{FF2B5EF4-FFF2-40B4-BE49-F238E27FC236}">
                <a16:creationId xmlns:a16="http://schemas.microsoft.com/office/drawing/2014/main" id="{C66BF876-6E41-9C31-E5C1-6F3B97441B33}"/>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0010860" y="5964453"/>
            <a:ext cx="636168" cy="443939"/>
          </a:xfrm>
          <a:prstGeom prst="rect">
            <a:avLst/>
          </a:prstGeom>
        </p:spPr>
      </p:pic>
    </p:spTree>
    <p:extLst>
      <p:ext uri="{BB962C8B-B14F-4D97-AF65-F5344CB8AC3E}">
        <p14:creationId xmlns:p14="http://schemas.microsoft.com/office/powerpoint/2010/main" val="1802712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16874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23317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42038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568800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863469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621276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9220798"/>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697772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619894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31571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20030950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A446F"/>
        </a:solidFill>
        <a:effectLst/>
      </p:bgPr>
    </p:bg>
    <p:spTree>
      <p:nvGrpSpPr>
        <p:cNvPr id="1" name=""/>
        <p:cNvGrpSpPr/>
        <p:nvPr/>
      </p:nvGrpSpPr>
      <p:grpSpPr>
        <a:xfrm>
          <a:off x="0" y="0"/>
          <a:ext cx="0" cy="0"/>
          <a:chOff x="0" y="0"/>
          <a:chExt cx="0" cy="0"/>
        </a:xfrm>
      </p:grpSpPr>
      <p:pic>
        <p:nvPicPr>
          <p:cNvPr id="14" name="Picture 13" descr="A black triangle with a rainbow edge&#10;&#10;Description automatically generated">
            <a:extLst>
              <a:ext uri="{FF2B5EF4-FFF2-40B4-BE49-F238E27FC236}">
                <a16:creationId xmlns:a16="http://schemas.microsoft.com/office/drawing/2014/main" id="{5C203931-1C32-2072-5850-365C5B086F4F}"/>
              </a:ext>
            </a:extLst>
          </p:cNvPr>
          <p:cNvPicPr>
            <a:picLocks noChangeAspect="1"/>
          </p:cNvPicPr>
          <p:nvPr userDrawn="1"/>
        </p:nvPicPr>
        <p:blipFill rotWithShape="1">
          <a:blip r:embed="rId2"/>
          <a:srcRect r="29034" b="36498"/>
          <a:stretch/>
        </p:blipFill>
        <p:spPr>
          <a:xfrm>
            <a:off x="3811317" y="2323863"/>
            <a:ext cx="8380683" cy="4534138"/>
          </a:xfrm>
          <a:prstGeom prst="rect">
            <a:avLst/>
          </a:prstGeom>
        </p:spPr>
      </p:pic>
      <p:sp>
        <p:nvSpPr>
          <p:cNvPr id="11" name="Title 1">
            <a:extLst>
              <a:ext uri="{FF2B5EF4-FFF2-40B4-BE49-F238E27FC236}">
                <a16:creationId xmlns:a16="http://schemas.microsoft.com/office/drawing/2014/main" id="{1BB2F4D8-A0D2-37D0-E0C5-F113861AF9A2}"/>
              </a:ext>
            </a:extLst>
          </p:cNvPr>
          <p:cNvSpPr>
            <a:spLocks noGrp="1"/>
          </p:cNvSpPr>
          <p:nvPr userDrawn="1">
            <p:ph type="title" hasCustomPrompt="1"/>
          </p:nvPr>
        </p:nvSpPr>
        <p:spPr>
          <a:xfrm>
            <a:off x="584200" y="2918223"/>
            <a:ext cx="4978400" cy="615553"/>
          </a:xfrm>
          <a:noFill/>
        </p:spPr>
        <p:txBody>
          <a:bodyPr wrap="square" lIns="0" tIns="0" rIns="0" bIns="0" anchor="b" anchorCtr="0">
            <a:spAutoFit/>
          </a:bodyPr>
          <a:lstStyle>
            <a:lvl1pPr>
              <a:defRPr sz="4000" spc="-50" baseline="0">
                <a:solidFill>
                  <a:schemeClr val="tx2"/>
                </a:solidFill>
                <a:latin typeface="+mj-lt"/>
                <a:cs typeface="Segoe UI" panose="020B0502040204020203" pitchFamily="34" charset="0"/>
              </a:defRPr>
            </a:lvl1pPr>
          </a:lstStyle>
          <a:p>
            <a:r>
              <a:rPr lang="en-US"/>
              <a:t>FastTrack for Azure</a:t>
            </a:r>
          </a:p>
        </p:txBody>
      </p:sp>
      <p:sp>
        <p:nvSpPr>
          <p:cNvPr id="12" name="Text Placeholder 4">
            <a:extLst>
              <a:ext uri="{FF2B5EF4-FFF2-40B4-BE49-F238E27FC236}">
                <a16:creationId xmlns:a16="http://schemas.microsoft.com/office/drawing/2014/main" id="{A8001EED-283C-ADC5-6BD9-BE58869F9E6F}"/>
              </a:ext>
            </a:extLst>
          </p:cNvPr>
          <p:cNvSpPr>
            <a:spLocks noGrp="1"/>
          </p:cNvSpPr>
          <p:nvPr userDrawn="1">
            <p:ph type="body" sz="quarter" idx="12" hasCustomPrompt="1"/>
          </p:nvPr>
        </p:nvSpPr>
        <p:spPr>
          <a:xfrm>
            <a:off x="584200" y="3969581"/>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title or subtitle text</a:t>
            </a:r>
          </a:p>
        </p:txBody>
      </p:sp>
      <p:sp>
        <p:nvSpPr>
          <p:cNvPr id="5" name="Text Placeholder 4">
            <a:extLst>
              <a:ext uri="{FF2B5EF4-FFF2-40B4-BE49-F238E27FC236}">
                <a16:creationId xmlns:a16="http://schemas.microsoft.com/office/drawing/2014/main" id="{5C6DBC4C-7779-843B-ADD9-0CCFB902DE69}"/>
              </a:ext>
            </a:extLst>
          </p:cNvPr>
          <p:cNvSpPr>
            <a:spLocks noGrp="1"/>
          </p:cNvSpPr>
          <p:nvPr userDrawn="1">
            <p:ph type="body" sz="quarter" idx="13" hasCustomPrompt="1"/>
          </p:nvPr>
        </p:nvSpPr>
        <p:spPr>
          <a:xfrm>
            <a:off x="584200" y="3692582"/>
            <a:ext cx="4978400" cy="276999"/>
          </a:xfrm>
          <a:noFill/>
        </p:spPr>
        <p:txBody>
          <a:bodyPr wrap="square" lIns="0" tIns="0" rIns="0" bIns="0">
            <a:spAutoFit/>
          </a:bodyPr>
          <a:lstStyle>
            <a:lvl1pPr marL="0" indent="0">
              <a:spcBef>
                <a:spcPts val="0"/>
              </a:spcBef>
              <a:buNone/>
              <a:defRPr sz="1800" b="1" i="0" spc="0" baseline="0">
                <a:solidFill>
                  <a:schemeClr val="tx1"/>
                </a:solidFill>
                <a:latin typeface="Segoe UI Semibold" panose="020B0502040204020203" pitchFamily="34" charset="0"/>
                <a:cs typeface="Segoe UI Semibold" panose="020B0502040204020203" pitchFamily="34" charset="0"/>
              </a:defRPr>
            </a:lvl1pPr>
          </a:lstStyle>
          <a:p>
            <a:pPr lvl="0"/>
            <a:r>
              <a:rPr lang="en-US"/>
              <a:t>Speaker name</a:t>
            </a:r>
          </a:p>
        </p:txBody>
      </p:sp>
      <p:sp>
        <p:nvSpPr>
          <p:cNvPr id="8" name="Text Placeholder 4">
            <a:extLst>
              <a:ext uri="{FF2B5EF4-FFF2-40B4-BE49-F238E27FC236}">
                <a16:creationId xmlns:a16="http://schemas.microsoft.com/office/drawing/2014/main" id="{C39747CA-AF82-B111-AD91-FCBDC470C353}"/>
              </a:ext>
            </a:extLst>
          </p:cNvPr>
          <p:cNvSpPr>
            <a:spLocks noGrp="1"/>
          </p:cNvSpPr>
          <p:nvPr userDrawn="1">
            <p:ph type="body" sz="quarter" idx="14" hasCustomPrompt="1"/>
          </p:nvPr>
        </p:nvSpPr>
        <p:spPr>
          <a:xfrm>
            <a:off x="584200" y="6074620"/>
            <a:ext cx="4978400" cy="184666"/>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Date</a:t>
            </a:r>
          </a:p>
        </p:txBody>
      </p:sp>
      <p:pic>
        <p:nvPicPr>
          <p:cNvPr id="9" name="MS logo white - EMF" descr="Microsoft logo white text version">
            <a:extLst>
              <a:ext uri="{FF2B5EF4-FFF2-40B4-BE49-F238E27FC236}">
                <a16:creationId xmlns:a16="http://schemas.microsoft.com/office/drawing/2014/main" id="{43AB0A31-D84F-3D4C-F22E-E50FFB7ED53C}"/>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76072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625025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9265958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5111311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0529391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591485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08798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4273100"/>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6589213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9466868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9278218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 (no logo)">
    <p:bg>
      <p:bgPr>
        <a:solidFill>
          <a:srgbClr val="091F2C"/>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BB2F4D8-A0D2-37D0-E0C5-F113861AF9A2}"/>
              </a:ext>
            </a:extLst>
          </p:cNvPr>
          <p:cNvSpPr>
            <a:spLocks noGrp="1"/>
          </p:cNvSpPr>
          <p:nvPr>
            <p:ph type="title" hasCustomPrompt="1"/>
          </p:nvPr>
        </p:nvSpPr>
        <p:spPr>
          <a:xfrm>
            <a:off x="584200" y="2918223"/>
            <a:ext cx="4978400" cy="615553"/>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FastTrack for Azure</a:t>
            </a:r>
          </a:p>
        </p:txBody>
      </p:sp>
      <p:pic>
        <p:nvPicPr>
          <p:cNvPr id="9" name="MS logo white - EMF" descr="Microsoft logo white text version">
            <a:extLst>
              <a:ext uri="{FF2B5EF4-FFF2-40B4-BE49-F238E27FC236}">
                <a16:creationId xmlns:a16="http://schemas.microsoft.com/office/drawing/2014/main" id="{84104C0D-3543-DEE2-FF8D-4281F57025F4}"/>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Placeholder 4">
            <a:extLst>
              <a:ext uri="{FF2B5EF4-FFF2-40B4-BE49-F238E27FC236}">
                <a16:creationId xmlns:a16="http://schemas.microsoft.com/office/drawing/2014/main" id="{6B9DE155-8059-0FAB-562E-EA4BFFC67CA4}"/>
              </a:ext>
            </a:extLst>
          </p:cNvPr>
          <p:cNvSpPr>
            <a:spLocks noGrp="1"/>
          </p:cNvSpPr>
          <p:nvPr>
            <p:ph type="body" sz="quarter" idx="12" hasCustomPrompt="1"/>
          </p:nvPr>
        </p:nvSpPr>
        <p:spPr>
          <a:xfrm>
            <a:off x="584200" y="3969581"/>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title or subtitle text</a:t>
            </a:r>
          </a:p>
        </p:txBody>
      </p:sp>
      <p:sp>
        <p:nvSpPr>
          <p:cNvPr id="3" name="Text Placeholder 4">
            <a:extLst>
              <a:ext uri="{FF2B5EF4-FFF2-40B4-BE49-F238E27FC236}">
                <a16:creationId xmlns:a16="http://schemas.microsoft.com/office/drawing/2014/main" id="{594F0E2B-198D-E899-5795-8CEF6DE31D05}"/>
              </a:ext>
            </a:extLst>
          </p:cNvPr>
          <p:cNvSpPr>
            <a:spLocks noGrp="1"/>
          </p:cNvSpPr>
          <p:nvPr>
            <p:ph type="body" sz="quarter" idx="13" hasCustomPrompt="1"/>
          </p:nvPr>
        </p:nvSpPr>
        <p:spPr>
          <a:xfrm>
            <a:off x="584200" y="3692582"/>
            <a:ext cx="4978400" cy="276999"/>
          </a:xfrm>
          <a:noFill/>
        </p:spPr>
        <p:txBody>
          <a:bodyPr wrap="square" lIns="0" tIns="0" rIns="0" bIns="0">
            <a:spAutoFit/>
          </a:bodyPr>
          <a:lstStyle>
            <a:lvl1pPr marL="0" indent="0">
              <a:spcBef>
                <a:spcPts val="0"/>
              </a:spcBef>
              <a:buNone/>
              <a:defRPr sz="1800" b="1" i="0" spc="0" baseline="0">
                <a:solidFill>
                  <a:schemeClr val="tx1"/>
                </a:solidFill>
                <a:latin typeface="Segoe UI Semibold" panose="020B0502040204020203" pitchFamily="34" charset="0"/>
                <a:cs typeface="Segoe UI Semibold" panose="020B0502040204020203" pitchFamily="34" charset="0"/>
              </a:defRPr>
            </a:lvl1pPr>
          </a:lstStyle>
          <a:p>
            <a:pPr lvl="0"/>
            <a:r>
              <a:rPr lang="en-US"/>
              <a:t>Speaker name</a:t>
            </a:r>
          </a:p>
        </p:txBody>
      </p:sp>
      <p:sp>
        <p:nvSpPr>
          <p:cNvPr id="4" name="Text Placeholder 4">
            <a:extLst>
              <a:ext uri="{FF2B5EF4-FFF2-40B4-BE49-F238E27FC236}">
                <a16:creationId xmlns:a16="http://schemas.microsoft.com/office/drawing/2014/main" id="{9FE9F74F-1166-6D35-072A-21E98F3DB8D7}"/>
              </a:ext>
            </a:extLst>
          </p:cNvPr>
          <p:cNvSpPr>
            <a:spLocks noGrp="1"/>
          </p:cNvSpPr>
          <p:nvPr>
            <p:ph type="body" sz="quarter" idx="14" hasCustomPrompt="1"/>
          </p:nvPr>
        </p:nvSpPr>
        <p:spPr>
          <a:xfrm>
            <a:off x="584200" y="6074620"/>
            <a:ext cx="4978400" cy="184666"/>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Date</a:t>
            </a:r>
          </a:p>
        </p:txBody>
      </p:sp>
      <p:pic>
        <p:nvPicPr>
          <p:cNvPr id="12" name="Picture 11" descr="A black triangle with a rainbow edge&#10;&#10;Description automatically generated">
            <a:extLst>
              <a:ext uri="{FF2B5EF4-FFF2-40B4-BE49-F238E27FC236}">
                <a16:creationId xmlns:a16="http://schemas.microsoft.com/office/drawing/2014/main" id="{BCC54846-556F-806B-C963-F521EAA7A5D7}"/>
              </a:ext>
            </a:extLst>
          </p:cNvPr>
          <p:cNvPicPr>
            <a:picLocks noChangeAspect="1"/>
          </p:cNvPicPr>
          <p:nvPr userDrawn="1"/>
        </p:nvPicPr>
        <p:blipFill rotWithShape="1">
          <a:blip r:embed="rId3"/>
          <a:srcRect l="32314" r="37993" b="64066"/>
          <a:stretch/>
        </p:blipFill>
        <p:spPr>
          <a:xfrm rot="16200000" flipH="1">
            <a:off x="6254001" y="920000"/>
            <a:ext cx="6858000" cy="5017999"/>
          </a:xfrm>
          <a:prstGeom prst="rect">
            <a:avLst/>
          </a:prstGeom>
        </p:spPr>
      </p:pic>
      <p:cxnSp>
        <p:nvCxnSpPr>
          <p:cNvPr id="14" name="Straight Connector 13">
            <a:extLst>
              <a:ext uri="{FF2B5EF4-FFF2-40B4-BE49-F238E27FC236}">
                <a16:creationId xmlns:a16="http://schemas.microsoft.com/office/drawing/2014/main" id="{68A687A6-C598-BDA1-3761-0457B0F927EC}"/>
              </a:ext>
            </a:extLst>
          </p:cNvPr>
          <p:cNvCxnSpPr>
            <a:cxnSpLocks/>
          </p:cNvCxnSpPr>
          <p:nvPr userDrawn="1"/>
        </p:nvCxnSpPr>
        <p:spPr>
          <a:xfrm>
            <a:off x="2224454" y="536895"/>
            <a:ext cx="0" cy="447844"/>
          </a:xfrm>
          <a:prstGeom prst="line">
            <a:avLst/>
          </a:prstGeom>
          <a:ln>
            <a:solidFill>
              <a:srgbClr val="B1B3B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844A1303-5A96-023A-C9BB-E341F66A0CA8}"/>
              </a:ext>
            </a:extLst>
          </p:cNvPr>
          <p:cNvGrpSpPr/>
          <p:nvPr userDrawn="1"/>
        </p:nvGrpSpPr>
        <p:grpSpPr>
          <a:xfrm>
            <a:off x="2501263" y="374837"/>
            <a:ext cx="2089787" cy="609901"/>
            <a:chOff x="2501263" y="374837"/>
            <a:chExt cx="2089787" cy="609901"/>
          </a:xfrm>
        </p:grpSpPr>
        <p:pic>
          <p:nvPicPr>
            <p:cNvPr id="16" name="Picture 15" descr="A blue hexagon with a blue logo&#10;&#10;Description automatically generated">
              <a:extLst>
                <a:ext uri="{FF2B5EF4-FFF2-40B4-BE49-F238E27FC236}">
                  <a16:creationId xmlns:a16="http://schemas.microsoft.com/office/drawing/2014/main" id="{798B8BC7-D246-35DB-A4C0-EE192F2FA751}"/>
                </a:ext>
              </a:extLst>
            </p:cNvPr>
            <p:cNvPicPr>
              <a:picLocks noChangeAspect="1"/>
            </p:cNvPicPr>
            <p:nvPr/>
          </p:nvPicPr>
          <p:blipFill rotWithShape="1">
            <a:blip r:embed="rId4"/>
            <a:srcRect t="16628"/>
            <a:stretch/>
          </p:blipFill>
          <p:spPr>
            <a:xfrm>
              <a:off x="2501263" y="476249"/>
              <a:ext cx="478658" cy="508489"/>
            </a:xfrm>
            <a:prstGeom prst="rect">
              <a:avLst/>
            </a:prstGeom>
          </p:spPr>
        </p:pic>
        <p:sp>
          <p:nvSpPr>
            <p:cNvPr id="17" name="TextBox 16">
              <a:extLst>
                <a:ext uri="{FF2B5EF4-FFF2-40B4-BE49-F238E27FC236}">
                  <a16:creationId xmlns:a16="http://schemas.microsoft.com/office/drawing/2014/main" id="{49C5F900-39CF-A1AB-8D31-E939BA08F886}"/>
                </a:ext>
              </a:extLst>
            </p:cNvPr>
            <p:cNvSpPr txBox="1"/>
            <p:nvPr/>
          </p:nvSpPr>
          <p:spPr>
            <a:xfrm>
              <a:off x="3031584" y="633610"/>
              <a:ext cx="1559466" cy="215444"/>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chemeClr val="tx1"/>
                  </a:solidFill>
                  <a:effectLst/>
                  <a:uLnTx/>
                  <a:uFillTx/>
                  <a:latin typeface="Segoe Sans Text Semibold"/>
                  <a:ea typeface="+mn-ea"/>
                  <a:cs typeface="+mn-cs"/>
                </a:rPr>
                <a:t>FastTrack for Azure</a:t>
              </a:r>
            </a:p>
          </p:txBody>
        </p:sp>
        <p:pic>
          <p:nvPicPr>
            <p:cNvPr id="18" name="Picture 17" descr="A blue hexagon with a blue logo&#10;&#10;Description automatically generated">
              <a:extLst>
                <a:ext uri="{FF2B5EF4-FFF2-40B4-BE49-F238E27FC236}">
                  <a16:creationId xmlns:a16="http://schemas.microsoft.com/office/drawing/2014/main" id="{21B39E1F-DBB2-88D7-1F02-6658ECD88E8F}"/>
                </a:ext>
              </a:extLst>
            </p:cNvPr>
            <p:cNvPicPr>
              <a:picLocks noChangeAspect="1"/>
            </p:cNvPicPr>
            <p:nvPr userDrawn="1"/>
          </p:nvPicPr>
          <p:blipFill rotWithShape="1">
            <a:blip r:embed="rId5">
              <a:extLst>
                <a:ext uri="{BEBA8EAE-BF5A-486C-A8C5-ECC9F3942E4B}">
                  <a14:imgProps xmlns:a14="http://schemas.microsoft.com/office/drawing/2010/main">
                    <a14:imgLayer r:embed="rId6">
                      <a14:imgEffect>
                        <a14:brightnessContrast bright="100000"/>
                      </a14:imgEffect>
                    </a14:imgLayer>
                  </a14:imgProps>
                </a:ext>
              </a:extLst>
            </a:blip>
            <a:srcRect b="83609"/>
            <a:stretch/>
          </p:blipFill>
          <p:spPr>
            <a:xfrm>
              <a:off x="2501263" y="374837"/>
              <a:ext cx="478658" cy="99967"/>
            </a:xfrm>
            <a:prstGeom prst="rect">
              <a:avLst/>
            </a:prstGeom>
          </p:spPr>
        </p:pic>
      </p:grpSp>
    </p:spTree>
    <p:extLst>
      <p:ext uri="{BB962C8B-B14F-4D97-AF65-F5344CB8AC3E}">
        <p14:creationId xmlns:p14="http://schemas.microsoft.com/office/powerpoint/2010/main" val="1911012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8557432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84729691"/>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3492008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050403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6751619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5033750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8617076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1284615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9396453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081801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genda">
    <p:bg>
      <p:bgPr>
        <a:solidFill>
          <a:srgbClr val="2A446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8CE50-46CE-0973-AC08-7477BEAD00F3}"/>
              </a:ext>
            </a:extLst>
          </p:cNvPr>
          <p:cNvSpPr>
            <a:spLocks noGrp="1"/>
          </p:cNvSpPr>
          <p:nvPr>
            <p:ph type="title" hasCustomPrompt="1"/>
          </p:nvPr>
        </p:nvSpPr>
        <p:spPr>
          <a:xfrm>
            <a:off x="588263" y="457200"/>
            <a:ext cx="4316951" cy="677108"/>
          </a:xfrm>
        </p:spPr>
        <p:txBody>
          <a:bodyPr/>
          <a:lstStyle>
            <a:lvl1pPr>
              <a:defRPr sz="4400">
                <a:solidFill>
                  <a:schemeClr val="tx2"/>
                </a:solidFill>
              </a:defRPr>
            </a:lvl1pPr>
          </a:lstStyle>
          <a:p>
            <a:r>
              <a:rPr lang="en-US"/>
              <a:t>Agenda</a:t>
            </a:r>
          </a:p>
        </p:txBody>
      </p:sp>
      <p:sp>
        <p:nvSpPr>
          <p:cNvPr id="12" name="Rectangle 11">
            <a:extLst>
              <a:ext uri="{FF2B5EF4-FFF2-40B4-BE49-F238E27FC236}">
                <a16:creationId xmlns:a16="http://schemas.microsoft.com/office/drawing/2014/main" id="{FC3963A3-0A77-00C6-B77F-30F1F0EF74F5}"/>
              </a:ext>
            </a:extLst>
          </p:cNvPr>
          <p:cNvSpPr/>
          <p:nvPr userDrawn="1"/>
        </p:nvSpPr>
        <p:spPr bwMode="auto">
          <a:xfrm>
            <a:off x="5439905" y="585788"/>
            <a:ext cx="6165291" cy="577691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R="0" lvl="0" indent="0" defTabSz="932472" fontAlgn="base">
              <a:lnSpc>
                <a:spcPct val="100000"/>
              </a:lnSpc>
              <a:spcBef>
                <a:spcPct val="0"/>
              </a:spcBef>
              <a:spcAft>
                <a:spcPct val="0"/>
              </a:spcAft>
              <a:buClrTx/>
              <a:buSzTx/>
              <a:buFontTx/>
              <a:buNone/>
              <a:tabLst/>
            </a:pPr>
            <a:endParaRPr kumimoji="0" lang="en-US" sz="2000" b="0" i="0" u="none" strike="noStrike" cap="none" spc="0" normalizeH="0" baseline="0" err="1">
              <a:ln>
                <a:noFill/>
              </a:ln>
              <a:solidFill>
                <a:srgbClr val="FFFFFF"/>
              </a:solidFill>
              <a:effectLst/>
              <a:uLnTx/>
              <a:uFillTx/>
              <a:latin typeface="Segoe Sans Text"/>
              <a:ea typeface="Segoe UI" pitchFamily="34" charset="0"/>
              <a:cs typeface="Segoe UI" pitchFamily="34" charset="0"/>
            </a:endParaRPr>
          </a:p>
        </p:txBody>
      </p:sp>
      <p:sp>
        <p:nvSpPr>
          <p:cNvPr id="28" name="Text Placeholder 27">
            <a:extLst>
              <a:ext uri="{FF2B5EF4-FFF2-40B4-BE49-F238E27FC236}">
                <a16:creationId xmlns:a16="http://schemas.microsoft.com/office/drawing/2014/main" id="{706DB393-575C-BBBF-1626-9F486F9B618C}"/>
              </a:ext>
            </a:extLst>
          </p:cNvPr>
          <p:cNvSpPr>
            <a:spLocks noGrp="1"/>
          </p:cNvSpPr>
          <p:nvPr>
            <p:ph type="body" sz="quarter" idx="10" hasCustomPrompt="1"/>
          </p:nvPr>
        </p:nvSpPr>
        <p:spPr>
          <a:xfrm>
            <a:off x="5827487" y="805544"/>
            <a:ext cx="5474776" cy="5297713"/>
          </a:xfrm>
        </p:spPr>
        <p:txBody>
          <a:bodyPr>
            <a:normAutofit/>
          </a:bodyPr>
          <a:lstStyle>
            <a:lvl1pPr marL="342900" indent="-342900">
              <a:lnSpc>
                <a:spcPct val="200000"/>
              </a:lnSpc>
              <a:spcBef>
                <a:spcPts val="0"/>
              </a:spcBef>
              <a:buNone/>
              <a:tabLst/>
              <a:defRPr lang="en-US" sz="2400" b="0" kern="1200" spc="0" baseline="0" dirty="0" smtClean="0">
                <a:solidFill>
                  <a:srgbClr val="8DC8E8"/>
                </a:solidFill>
                <a:latin typeface="+mj-lt"/>
                <a:ea typeface="+mn-ea"/>
                <a:cs typeface="Segoe UI" panose="020B0502040204020203" pitchFamily="34" charset="0"/>
              </a:defRPr>
            </a:lvl1pPr>
            <a:lvl2pPr marL="0" indent="0">
              <a:buNone/>
              <a:tabLst/>
              <a:defRPr sz="2400">
                <a:solidFill>
                  <a:schemeClr val="tx2"/>
                </a:solidFill>
                <a:latin typeface="+mj-lt"/>
              </a:defRPr>
            </a:lvl2pPr>
            <a:lvl3pPr marL="222250" indent="-222250">
              <a:tabLst/>
              <a:defRPr sz="2400">
                <a:solidFill>
                  <a:schemeClr val="tx2"/>
                </a:solidFill>
                <a:latin typeface="+mj-lt"/>
              </a:defRPr>
            </a:lvl3pPr>
            <a:lvl4pPr marL="222250" indent="-222250">
              <a:tabLst/>
              <a:defRPr sz="2400">
                <a:solidFill>
                  <a:schemeClr val="tx2"/>
                </a:solidFill>
                <a:latin typeface="+mj-lt"/>
              </a:defRPr>
            </a:lvl4pPr>
            <a:lvl5pPr marL="222250" indent="-222250">
              <a:tabLst/>
              <a:defRPr sz="2400">
                <a:solidFill>
                  <a:schemeClr val="tx2"/>
                </a:solidFill>
                <a:latin typeface="+mj-lt"/>
              </a:defRPr>
            </a:lvl5pPr>
          </a:lstStyle>
          <a:p>
            <a:pPr marL="222250" marR="0" lvl="0" indent="-2222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lang="en-US"/>
              <a:t>Agenda item</a:t>
            </a:r>
          </a:p>
          <a:p>
            <a:pPr marL="222250" marR="0" lvl="0" indent="-2222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lang="en-US"/>
              <a:t>Agenda item</a:t>
            </a:r>
          </a:p>
          <a:p>
            <a:pPr marL="222250" marR="0" lvl="0" indent="-2222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lang="en-US"/>
              <a:t>Agenda item</a:t>
            </a:r>
          </a:p>
          <a:p>
            <a:pPr marL="222250" marR="0" lvl="0" indent="-2222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lang="en-US"/>
              <a:t>Agenda item</a:t>
            </a:r>
          </a:p>
          <a:p>
            <a:pPr marL="222250" marR="0" lvl="0" indent="-2222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lang="en-US"/>
              <a:t>Agenda item</a:t>
            </a:r>
          </a:p>
          <a:p>
            <a:pPr marL="222250" marR="0" lvl="0" indent="-2222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lang="en-US"/>
              <a:t>Agenda item</a:t>
            </a:r>
          </a:p>
          <a:p>
            <a:pPr marL="222250" marR="0" lvl="0" indent="-2222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lang="en-US"/>
              <a:t>Agenda item</a:t>
            </a:r>
          </a:p>
        </p:txBody>
      </p:sp>
      <p:pic>
        <p:nvPicPr>
          <p:cNvPr id="4" name="Picture 3" descr="A black triangle with a rainbow edge&#10;&#10;Description automatically generated">
            <a:extLst>
              <a:ext uri="{FF2B5EF4-FFF2-40B4-BE49-F238E27FC236}">
                <a16:creationId xmlns:a16="http://schemas.microsoft.com/office/drawing/2014/main" id="{F821779A-A2C3-9DF8-1956-5C16F921F385}"/>
              </a:ext>
            </a:extLst>
          </p:cNvPr>
          <p:cNvPicPr>
            <a:picLocks noChangeAspect="1"/>
          </p:cNvPicPr>
          <p:nvPr userDrawn="1"/>
        </p:nvPicPr>
        <p:blipFill rotWithShape="1">
          <a:blip r:embed="rId2"/>
          <a:srcRect r="29034" b="36498"/>
          <a:stretch/>
        </p:blipFill>
        <p:spPr>
          <a:xfrm flipH="1">
            <a:off x="0" y="3962535"/>
            <a:ext cx="5351839" cy="2895465"/>
          </a:xfrm>
          <a:prstGeom prst="rect">
            <a:avLst/>
          </a:prstGeom>
        </p:spPr>
      </p:pic>
    </p:spTree>
    <p:extLst>
      <p:ext uri="{BB962C8B-B14F-4D97-AF65-F5344CB8AC3E}">
        <p14:creationId xmlns:p14="http://schemas.microsoft.com/office/powerpoint/2010/main" val="2567018088"/>
      </p:ext>
    </p:extLst>
  </p:cSld>
  <p:clrMapOvr>
    <a:masterClrMapping/>
  </p:clrMapOvr>
  <p:transition>
    <p:fade/>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228555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012652527"/>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435039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21896458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8530379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88157814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2A1F847-CE64-A34B-15E6-0B12962D9A5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E5DEF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2168457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36251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280CCC-ED0A-7299-2F0C-04B3B632D26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E5DEF2"/>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563620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70478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Agenda - Expanded">
    <p:spTree>
      <p:nvGrpSpPr>
        <p:cNvPr id="1" name=""/>
        <p:cNvGrpSpPr/>
        <p:nvPr/>
      </p:nvGrpSpPr>
      <p:grpSpPr>
        <a:xfrm>
          <a:off x="0" y="0"/>
          <a:ext cx="0" cy="0"/>
          <a:chOff x="0" y="0"/>
          <a:chExt cx="0" cy="0"/>
        </a:xfrm>
      </p:grpSpPr>
      <p:pic>
        <p:nvPicPr>
          <p:cNvPr id="37" name="Picture 36" descr="A white and black background&#10;&#10;Description automatically generated">
            <a:extLst>
              <a:ext uri="{FF2B5EF4-FFF2-40B4-BE49-F238E27FC236}">
                <a16:creationId xmlns:a16="http://schemas.microsoft.com/office/drawing/2014/main" id="{B004E61D-9C27-2976-7FB2-71A5B0F72B57}"/>
              </a:ext>
            </a:extLst>
          </p:cNvPr>
          <p:cNvPicPr>
            <a:picLocks noChangeAspect="1"/>
          </p:cNvPicPr>
          <p:nvPr userDrawn="1"/>
        </p:nvPicPr>
        <p:blipFill rotWithShape="1">
          <a:blip r:embed="rId2">
            <a:duotone>
              <a:prstClr val="black"/>
              <a:schemeClr val="accent2">
                <a:tint val="45000"/>
                <a:satMod val="400000"/>
              </a:schemeClr>
            </a:duotone>
            <a:alphaModFix amt="10000"/>
          </a:blip>
          <a:srcRect l="31883"/>
          <a:stretch/>
        </p:blipFill>
        <p:spPr>
          <a:xfrm rot="10800000">
            <a:off x="6096000" y="-1"/>
            <a:ext cx="6096000" cy="4464423"/>
          </a:xfrm>
          <a:prstGeom prst="rect">
            <a:avLst/>
          </a:prstGeom>
        </p:spPr>
      </p:pic>
      <p:sp>
        <p:nvSpPr>
          <p:cNvPr id="3" name="Rectangle 2">
            <a:extLst>
              <a:ext uri="{FF2B5EF4-FFF2-40B4-BE49-F238E27FC236}">
                <a16:creationId xmlns:a16="http://schemas.microsoft.com/office/drawing/2014/main" id="{31AF27AA-4B05-BED4-0443-AF8582698622}"/>
              </a:ext>
            </a:extLst>
          </p:cNvPr>
          <p:cNvSpPr/>
          <p:nvPr userDrawn="1"/>
        </p:nvSpPr>
        <p:spPr bwMode="auto">
          <a:xfrm>
            <a:off x="0" y="3793068"/>
            <a:ext cx="12192000" cy="3064934"/>
          </a:xfrm>
          <a:prstGeom prst="rect">
            <a:avLst/>
          </a:prstGeom>
          <a:gradFill flip="none" rotWithShape="1">
            <a:gsLst>
              <a:gs pos="0">
                <a:schemeClr val="accent2"/>
              </a:gs>
              <a:gs pos="100000">
                <a:schemeClr val="accent2"/>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308CE50-46CE-0973-AC08-7477BEAD00F3}"/>
              </a:ext>
            </a:extLst>
          </p:cNvPr>
          <p:cNvSpPr>
            <a:spLocks noGrp="1"/>
          </p:cNvSpPr>
          <p:nvPr>
            <p:ph type="title" hasCustomPrompt="1"/>
          </p:nvPr>
        </p:nvSpPr>
        <p:spPr>
          <a:xfrm>
            <a:off x="588263" y="457200"/>
            <a:ext cx="11032237" cy="677108"/>
          </a:xfrm>
        </p:spPr>
        <p:txBody>
          <a:bodyPr/>
          <a:lstStyle>
            <a:lvl1pPr>
              <a:defRPr sz="4400"/>
            </a:lvl1pPr>
          </a:lstStyle>
          <a:p>
            <a:r>
              <a:rPr lang="en-US"/>
              <a:t>Agenda</a:t>
            </a:r>
          </a:p>
        </p:txBody>
      </p:sp>
      <p:pic>
        <p:nvPicPr>
          <p:cNvPr id="4" name="Picture 3" descr="A black triangle with a rainbow edge&#10;&#10;Description automatically generated">
            <a:extLst>
              <a:ext uri="{FF2B5EF4-FFF2-40B4-BE49-F238E27FC236}">
                <a16:creationId xmlns:a16="http://schemas.microsoft.com/office/drawing/2014/main" id="{628F5BC5-B685-49B5-A93F-AB6B0E618711}"/>
              </a:ext>
            </a:extLst>
          </p:cNvPr>
          <p:cNvPicPr>
            <a:picLocks noChangeAspect="1"/>
          </p:cNvPicPr>
          <p:nvPr userDrawn="1"/>
        </p:nvPicPr>
        <p:blipFill rotWithShape="1">
          <a:blip r:embed="rId3"/>
          <a:srcRect l="25904" r="46843" b="93964"/>
          <a:stretch/>
        </p:blipFill>
        <p:spPr>
          <a:xfrm>
            <a:off x="2927349" y="5617343"/>
            <a:ext cx="9264651" cy="1240658"/>
          </a:xfrm>
          <a:prstGeom prst="rect">
            <a:avLst/>
          </a:prstGeom>
        </p:spPr>
      </p:pic>
      <p:sp>
        <p:nvSpPr>
          <p:cNvPr id="10" name="Text Placeholder 9">
            <a:extLst>
              <a:ext uri="{FF2B5EF4-FFF2-40B4-BE49-F238E27FC236}">
                <a16:creationId xmlns:a16="http://schemas.microsoft.com/office/drawing/2014/main" id="{F28D4652-81C3-1E90-7921-7E48BF2EED5A}"/>
              </a:ext>
            </a:extLst>
          </p:cNvPr>
          <p:cNvSpPr>
            <a:spLocks noGrp="1"/>
          </p:cNvSpPr>
          <p:nvPr>
            <p:ph type="body" sz="quarter" idx="10" hasCustomPrompt="1"/>
          </p:nvPr>
        </p:nvSpPr>
        <p:spPr>
          <a:xfrm>
            <a:off x="588963" y="3192801"/>
            <a:ext cx="942178" cy="738664"/>
          </a:xfrm>
        </p:spPr>
        <p:txBody>
          <a:bodyPr anchor="b"/>
          <a:lstStyle>
            <a:lvl1pPr marL="0" indent="0">
              <a:buNone/>
              <a:defRPr sz="4800">
                <a:solidFill>
                  <a:srgbClr val="8DC8E8"/>
                </a:solidFill>
                <a:latin typeface="+mj-lt"/>
              </a:defRPr>
            </a:lvl1pPr>
            <a:lvl2pPr marL="0" indent="0">
              <a:buNone/>
              <a:tabLst/>
              <a:defRPr sz="4800">
                <a:solidFill>
                  <a:schemeClr val="tx2"/>
                </a:solidFill>
                <a:latin typeface="+mj-lt"/>
              </a:defRPr>
            </a:lvl2pPr>
            <a:lvl3pPr marL="0" indent="0">
              <a:buNone/>
              <a:tabLst/>
              <a:defRPr sz="4800">
                <a:solidFill>
                  <a:schemeClr val="tx2"/>
                </a:solidFill>
                <a:latin typeface="+mj-lt"/>
              </a:defRPr>
            </a:lvl3pPr>
            <a:lvl4pPr marL="0" indent="0">
              <a:buNone/>
              <a:tabLst/>
              <a:defRPr sz="4800">
                <a:solidFill>
                  <a:schemeClr val="tx2"/>
                </a:solidFill>
                <a:latin typeface="+mj-lt"/>
              </a:defRPr>
            </a:lvl4pPr>
            <a:lvl5pPr marL="0" indent="0">
              <a:buNone/>
              <a:tabLst/>
              <a:defRPr sz="4800">
                <a:solidFill>
                  <a:schemeClr val="tx2"/>
                </a:solidFill>
                <a:latin typeface="+mj-lt"/>
              </a:defRPr>
            </a:lvl5pPr>
          </a:lstStyle>
          <a:p>
            <a:pPr lvl="0"/>
            <a:r>
              <a:rPr lang="en-US"/>
              <a:t>00</a:t>
            </a:r>
          </a:p>
        </p:txBody>
      </p:sp>
      <p:sp>
        <p:nvSpPr>
          <p:cNvPr id="13" name="Text Placeholder 9">
            <a:extLst>
              <a:ext uri="{FF2B5EF4-FFF2-40B4-BE49-F238E27FC236}">
                <a16:creationId xmlns:a16="http://schemas.microsoft.com/office/drawing/2014/main" id="{F5B5333E-D250-13C8-4EE5-29F123A6D856}"/>
              </a:ext>
            </a:extLst>
          </p:cNvPr>
          <p:cNvSpPr>
            <a:spLocks noGrp="1"/>
          </p:cNvSpPr>
          <p:nvPr>
            <p:ph type="body" sz="quarter" idx="11" hasCustomPrompt="1"/>
          </p:nvPr>
        </p:nvSpPr>
        <p:spPr>
          <a:xfrm>
            <a:off x="2832100" y="3192801"/>
            <a:ext cx="942178" cy="738664"/>
          </a:xfrm>
        </p:spPr>
        <p:txBody>
          <a:bodyPr anchor="b"/>
          <a:lstStyle>
            <a:lvl1pPr marL="0" indent="0">
              <a:buNone/>
              <a:defRPr sz="4800">
                <a:solidFill>
                  <a:srgbClr val="8DC8E8"/>
                </a:solidFill>
                <a:latin typeface="+mj-lt"/>
              </a:defRPr>
            </a:lvl1pPr>
            <a:lvl2pPr marL="0" indent="0">
              <a:buNone/>
              <a:tabLst/>
              <a:defRPr sz="4800">
                <a:solidFill>
                  <a:schemeClr val="tx2"/>
                </a:solidFill>
                <a:latin typeface="+mj-lt"/>
              </a:defRPr>
            </a:lvl2pPr>
            <a:lvl3pPr marL="0" indent="0">
              <a:buNone/>
              <a:tabLst/>
              <a:defRPr sz="4800">
                <a:solidFill>
                  <a:schemeClr val="tx2"/>
                </a:solidFill>
                <a:latin typeface="+mj-lt"/>
              </a:defRPr>
            </a:lvl3pPr>
            <a:lvl4pPr marL="0" indent="0">
              <a:buNone/>
              <a:tabLst/>
              <a:defRPr sz="4800">
                <a:solidFill>
                  <a:schemeClr val="tx2"/>
                </a:solidFill>
                <a:latin typeface="+mj-lt"/>
              </a:defRPr>
            </a:lvl4pPr>
            <a:lvl5pPr marL="0" indent="0">
              <a:buNone/>
              <a:tabLst/>
              <a:defRPr sz="4800">
                <a:solidFill>
                  <a:schemeClr val="tx2"/>
                </a:solidFill>
                <a:latin typeface="+mj-lt"/>
              </a:defRPr>
            </a:lvl5pPr>
          </a:lstStyle>
          <a:p>
            <a:pPr lvl="0"/>
            <a:r>
              <a:rPr lang="en-US"/>
              <a:t>00</a:t>
            </a:r>
          </a:p>
        </p:txBody>
      </p:sp>
      <p:sp>
        <p:nvSpPr>
          <p:cNvPr id="14" name="Text Placeholder 9">
            <a:extLst>
              <a:ext uri="{FF2B5EF4-FFF2-40B4-BE49-F238E27FC236}">
                <a16:creationId xmlns:a16="http://schemas.microsoft.com/office/drawing/2014/main" id="{32AF570E-B94F-059E-3595-961A840CC855}"/>
              </a:ext>
            </a:extLst>
          </p:cNvPr>
          <p:cNvSpPr>
            <a:spLocks noGrp="1"/>
          </p:cNvSpPr>
          <p:nvPr>
            <p:ph type="body" sz="quarter" idx="12" hasCustomPrompt="1"/>
          </p:nvPr>
        </p:nvSpPr>
        <p:spPr>
          <a:xfrm>
            <a:off x="5075237" y="3192801"/>
            <a:ext cx="942178" cy="738664"/>
          </a:xfrm>
        </p:spPr>
        <p:txBody>
          <a:bodyPr anchor="b"/>
          <a:lstStyle>
            <a:lvl1pPr marL="0" indent="0">
              <a:buNone/>
              <a:defRPr sz="4800">
                <a:solidFill>
                  <a:srgbClr val="8DC8E8"/>
                </a:solidFill>
                <a:latin typeface="+mj-lt"/>
              </a:defRPr>
            </a:lvl1pPr>
            <a:lvl2pPr marL="0" indent="0">
              <a:buNone/>
              <a:tabLst/>
              <a:defRPr sz="4800">
                <a:solidFill>
                  <a:schemeClr val="tx2"/>
                </a:solidFill>
                <a:latin typeface="+mj-lt"/>
              </a:defRPr>
            </a:lvl2pPr>
            <a:lvl3pPr marL="0" indent="0">
              <a:buNone/>
              <a:tabLst/>
              <a:defRPr sz="4800">
                <a:solidFill>
                  <a:schemeClr val="tx2"/>
                </a:solidFill>
                <a:latin typeface="+mj-lt"/>
              </a:defRPr>
            </a:lvl3pPr>
            <a:lvl4pPr marL="0" indent="0">
              <a:buNone/>
              <a:tabLst/>
              <a:defRPr sz="4800">
                <a:solidFill>
                  <a:schemeClr val="tx2"/>
                </a:solidFill>
                <a:latin typeface="+mj-lt"/>
              </a:defRPr>
            </a:lvl4pPr>
            <a:lvl5pPr marL="0" indent="0">
              <a:buNone/>
              <a:tabLst/>
              <a:defRPr sz="4800">
                <a:solidFill>
                  <a:schemeClr val="tx2"/>
                </a:solidFill>
                <a:latin typeface="+mj-lt"/>
              </a:defRPr>
            </a:lvl5pPr>
          </a:lstStyle>
          <a:p>
            <a:pPr lvl="0"/>
            <a:r>
              <a:rPr lang="en-US"/>
              <a:t>00</a:t>
            </a:r>
          </a:p>
        </p:txBody>
      </p:sp>
      <p:sp>
        <p:nvSpPr>
          <p:cNvPr id="15" name="Text Placeholder 9">
            <a:extLst>
              <a:ext uri="{FF2B5EF4-FFF2-40B4-BE49-F238E27FC236}">
                <a16:creationId xmlns:a16="http://schemas.microsoft.com/office/drawing/2014/main" id="{0F8B6EBD-17E1-5946-FE9D-B51D338F2670}"/>
              </a:ext>
            </a:extLst>
          </p:cNvPr>
          <p:cNvSpPr>
            <a:spLocks noGrp="1"/>
          </p:cNvSpPr>
          <p:nvPr>
            <p:ph type="body" sz="quarter" idx="13" hasCustomPrompt="1"/>
          </p:nvPr>
        </p:nvSpPr>
        <p:spPr>
          <a:xfrm>
            <a:off x="7318374" y="3192801"/>
            <a:ext cx="942178" cy="738664"/>
          </a:xfrm>
        </p:spPr>
        <p:txBody>
          <a:bodyPr anchor="b"/>
          <a:lstStyle>
            <a:lvl1pPr marL="0" indent="0">
              <a:buNone/>
              <a:defRPr sz="4800">
                <a:solidFill>
                  <a:srgbClr val="8DC8E8"/>
                </a:solidFill>
                <a:latin typeface="+mj-lt"/>
              </a:defRPr>
            </a:lvl1pPr>
            <a:lvl2pPr marL="0" indent="0">
              <a:buNone/>
              <a:tabLst/>
              <a:defRPr sz="4800">
                <a:solidFill>
                  <a:schemeClr val="tx2"/>
                </a:solidFill>
                <a:latin typeface="+mj-lt"/>
              </a:defRPr>
            </a:lvl2pPr>
            <a:lvl3pPr marL="0" indent="0">
              <a:buNone/>
              <a:tabLst/>
              <a:defRPr sz="4800">
                <a:solidFill>
                  <a:schemeClr val="tx2"/>
                </a:solidFill>
                <a:latin typeface="+mj-lt"/>
              </a:defRPr>
            </a:lvl3pPr>
            <a:lvl4pPr marL="0" indent="0">
              <a:buNone/>
              <a:tabLst/>
              <a:defRPr sz="4800">
                <a:solidFill>
                  <a:schemeClr val="tx2"/>
                </a:solidFill>
                <a:latin typeface="+mj-lt"/>
              </a:defRPr>
            </a:lvl4pPr>
            <a:lvl5pPr marL="0" indent="0">
              <a:buNone/>
              <a:tabLst/>
              <a:defRPr sz="4800">
                <a:solidFill>
                  <a:schemeClr val="tx2"/>
                </a:solidFill>
                <a:latin typeface="+mj-lt"/>
              </a:defRPr>
            </a:lvl5pPr>
          </a:lstStyle>
          <a:p>
            <a:pPr lvl="0"/>
            <a:r>
              <a:rPr lang="en-US"/>
              <a:t>00</a:t>
            </a:r>
          </a:p>
        </p:txBody>
      </p:sp>
      <p:sp>
        <p:nvSpPr>
          <p:cNvPr id="16" name="Text Placeholder 9">
            <a:extLst>
              <a:ext uri="{FF2B5EF4-FFF2-40B4-BE49-F238E27FC236}">
                <a16:creationId xmlns:a16="http://schemas.microsoft.com/office/drawing/2014/main" id="{84FFEA7A-4345-9107-4B44-B4A52EA19880}"/>
              </a:ext>
            </a:extLst>
          </p:cNvPr>
          <p:cNvSpPr>
            <a:spLocks noGrp="1"/>
          </p:cNvSpPr>
          <p:nvPr>
            <p:ph type="body" sz="quarter" idx="14" hasCustomPrompt="1"/>
          </p:nvPr>
        </p:nvSpPr>
        <p:spPr>
          <a:xfrm>
            <a:off x="9561511" y="3192801"/>
            <a:ext cx="942178" cy="738664"/>
          </a:xfrm>
        </p:spPr>
        <p:txBody>
          <a:bodyPr anchor="b"/>
          <a:lstStyle>
            <a:lvl1pPr marL="0" indent="0">
              <a:buNone/>
              <a:defRPr sz="4800">
                <a:solidFill>
                  <a:srgbClr val="8DC8E8"/>
                </a:solidFill>
                <a:latin typeface="+mj-lt"/>
              </a:defRPr>
            </a:lvl1pPr>
            <a:lvl2pPr marL="0" indent="0">
              <a:buNone/>
              <a:tabLst/>
              <a:defRPr sz="4800">
                <a:solidFill>
                  <a:schemeClr val="tx2"/>
                </a:solidFill>
                <a:latin typeface="+mj-lt"/>
              </a:defRPr>
            </a:lvl2pPr>
            <a:lvl3pPr marL="0" indent="0">
              <a:buNone/>
              <a:tabLst/>
              <a:defRPr sz="4800">
                <a:solidFill>
                  <a:schemeClr val="tx2"/>
                </a:solidFill>
                <a:latin typeface="+mj-lt"/>
              </a:defRPr>
            </a:lvl3pPr>
            <a:lvl4pPr marL="0" indent="0">
              <a:buNone/>
              <a:tabLst/>
              <a:defRPr sz="4800">
                <a:solidFill>
                  <a:schemeClr val="tx2"/>
                </a:solidFill>
                <a:latin typeface="+mj-lt"/>
              </a:defRPr>
            </a:lvl4pPr>
            <a:lvl5pPr marL="0" indent="0">
              <a:buNone/>
              <a:tabLst/>
              <a:defRPr sz="4800">
                <a:solidFill>
                  <a:schemeClr val="tx2"/>
                </a:solidFill>
                <a:latin typeface="+mj-lt"/>
              </a:defRPr>
            </a:lvl5pPr>
          </a:lstStyle>
          <a:p>
            <a:pPr lvl="0"/>
            <a:r>
              <a:rPr lang="en-US"/>
              <a:t>00</a:t>
            </a:r>
          </a:p>
        </p:txBody>
      </p:sp>
      <p:sp>
        <p:nvSpPr>
          <p:cNvPr id="26" name="Text Placeholder 18">
            <a:extLst>
              <a:ext uri="{FF2B5EF4-FFF2-40B4-BE49-F238E27FC236}">
                <a16:creationId xmlns:a16="http://schemas.microsoft.com/office/drawing/2014/main" id="{15A22B99-35E8-6D53-3E0D-FC4BE76CE5AA}"/>
              </a:ext>
            </a:extLst>
          </p:cNvPr>
          <p:cNvSpPr>
            <a:spLocks noGrp="1"/>
          </p:cNvSpPr>
          <p:nvPr>
            <p:ph type="body" sz="quarter" idx="22" hasCustomPrompt="1"/>
          </p:nvPr>
        </p:nvSpPr>
        <p:spPr>
          <a:xfrm>
            <a:off x="588962" y="3931465"/>
            <a:ext cx="1811339" cy="820882"/>
          </a:xfrm>
        </p:spPr>
        <p:txBody>
          <a:bodyPr anchor="t">
            <a:noAutofit/>
          </a:bodyPr>
          <a:lstStyle>
            <a:lvl1pPr marL="0" indent="0">
              <a:buNone/>
              <a:tabLst/>
              <a:defRPr sz="2000">
                <a:solidFill>
                  <a:schemeClr val="tx1"/>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Agenda item</a:t>
            </a:r>
          </a:p>
        </p:txBody>
      </p:sp>
      <p:sp>
        <p:nvSpPr>
          <p:cNvPr id="27" name="Text Placeholder 18">
            <a:extLst>
              <a:ext uri="{FF2B5EF4-FFF2-40B4-BE49-F238E27FC236}">
                <a16:creationId xmlns:a16="http://schemas.microsoft.com/office/drawing/2014/main" id="{6D858C15-0CDD-C10C-FAAF-52C21F2BBE46}"/>
              </a:ext>
            </a:extLst>
          </p:cNvPr>
          <p:cNvSpPr>
            <a:spLocks noGrp="1"/>
          </p:cNvSpPr>
          <p:nvPr>
            <p:ph type="body" sz="quarter" idx="23" hasCustomPrompt="1"/>
          </p:nvPr>
        </p:nvSpPr>
        <p:spPr>
          <a:xfrm>
            <a:off x="2832099" y="3931465"/>
            <a:ext cx="1811339" cy="820882"/>
          </a:xfrm>
        </p:spPr>
        <p:txBody>
          <a:bodyPr anchor="t">
            <a:noAutofit/>
          </a:bodyPr>
          <a:lstStyle>
            <a:lvl1pPr marL="0" indent="0">
              <a:buNone/>
              <a:tabLst/>
              <a:defRPr sz="2000">
                <a:solidFill>
                  <a:schemeClr val="tx1"/>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Agenda item</a:t>
            </a:r>
          </a:p>
        </p:txBody>
      </p:sp>
      <p:sp>
        <p:nvSpPr>
          <p:cNvPr id="29" name="Text Placeholder 18">
            <a:extLst>
              <a:ext uri="{FF2B5EF4-FFF2-40B4-BE49-F238E27FC236}">
                <a16:creationId xmlns:a16="http://schemas.microsoft.com/office/drawing/2014/main" id="{69EA2486-6B2C-6926-B785-0F5EAB851431}"/>
              </a:ext>
            </a:extLst>
          </p:cNvPr>
          <p:cNvSpPr>
            <a:spLocks noGrp="1"/>
          </p:cNvSpPr>
          <p:nvPr>
            <p:ph type="body" sz="quarter" idx="24" hasCustomPrompt="1"/>
          </p:nvPr>
        </p:nvSpPr>
        <p:spPr>
          <a:xfrm>
            <a:off x="5075236" y="3931465"/>
            <a:ext cx="1811339" cy="820882"/>
          </a:xfrm>
        </p:spPr>
        <p:txBody>
          <a:bodyPr anchor="t">
            <a:noAutofit/>
          </a:bodyPr>
          <a:lstStyle>
            <a:lvl1pPr marL="0" indent="0">
              <a:buNone/>
              <a:tabLst/>
              <a:defRPr sz="2000">
                <a:solidFill>
                  <a:schemeClr val="tx1"/>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Agenda item</a:t>
            </a:r>
          </a:p>
        </p:txBody>
      </p:sp>
      <p:sp>
        <p:nvSpPr>
          <p:cNvPr id="30" name="Text Placeholder 18">
            <a:extLst>
              <a:ext uri="{FF2B5EF4-FFF2-40B4-BE49-F238E27FC236}">
                <a16:creationId xmlns:a16="http://schemas.microsoft.com/office/drawing/2014/main" id="{627C894E-51B0-DC67-8D17-8DC57620E28A}"/>
              </a:ext>
            </a:extLst>
          </p:cNvPr>
          <p:cNvSpPr>
            <a:spLocks noGrp="1"/>
          </p:cNvSpPr>
          <p:nvPr>
            <p:ph type="body" sz="quarter" idx="25" hasCustomPrompt="1"/>
          </p:nvPr>
        </p:nvSpPr>
        <p:spPr>
          <a:xfrm>
            <a:off x="7318373" y="3931465"/>
            <a:ext cx="1811339" cy="820882"/>
          </a:xfrm>
        </p:spPr>
        <p:txBody>
          <a:bodyPr anchor="t">
            <a:noAutofit/>
          </a:bodyPr>
          <a:lstStyle>
            <a:lvl1pPr marL="0" indent="0">
              <a:buNone/>
              <a:tabLst/>
              <a:defRPr sz="2000">
                <a:solidFill>
                  <a:schemeClr val="tx1"/>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Agenda item</a:t>
            </a:r>
          </a:p>
        </p:txBody>
      </p:sp>
      <p:sp>
        <p:nvSpPr>
          <p:cNvPr id="31" name="Text Placeholder 18">
            <a:extLst>
              <a:ext uri="{FF2B5EF4-FFF2-40B4-BE49-F238E27FC236}">
                <a16:creationId xmlns:a16="http://schemas.microsoft.com/office/drawing/2014/main" id="{E3C4A321-ABB9-C990-16BF-9575A67569B7}"/>
              </a:ext>
            </a:extLst>
          </p:cNvPr>
          <p:cNvSpPr>
            <a:spLocks noGrp="1"/>
          </p:cNvSpPr>
          <p:nvPr>
            <p:ph type="body" sz="quarter" idx="26" hasCustomPrompt="1"/>
          </p:nvPr>
        </p:nvSpPr>
        <p:spPr>
          <a:xfrm>
            <a:off x="9561510" y="3931465"/>
            <a:ext cx="1811339" cy="820882"/>
          </a:xfrm>
        </p:spPr>
        <p:txBody>
          <a:bodyPr anchor="t">
            <a:noAutofit/>
          </a:bodyPr>
          <a:lstStyle>
            <a:lvl1pPr marL="0" indent="0">
              <a:buNone/>
              <a:tabLst/>
              <a:defRPr sz="2000">
                <a:solidFill>
                  <a:schemeClr val="tx1"/>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Agenda item</a:t>
            </a:r>
          </a:p>
        </p:txBody>
      </p:sp>
      <p:sp>
        <p:nvSpPr>
          <p:cNvPr id="38" name="Text Placeholder 18">
            <a:extLst>
              <a:ext uri="{FF2B5EF4-FFF2-40B4-BE49-F238E27FC236}">
                <a16:creationId xmlns:a16="http://schemas.microsoft.com/office/drawing/2014/main" id="{122550F2-5886-734B-E281-4CC0919A0734}"/>
              </a:ext>
            </a:extLst>
          </p:cNvPr>
          <p:cNvSpPr>
            <a:spLocks noGrp="1"/>
          </p:cNvSpPr>
          <p:nvPr>
            <p:ph type="body" sz="quarter" idx="27" hasCustomPrompt="1"/>
          </p:nvPr>
        </p:nvSpPr>
        <p:spPr>
          <a:xfrm>
            <a:off x="588962" y="4752347"/>
            <a:ext cx="1811339" cy="169277"/>
          </a:xfrm>
        </p:spPr>
        <p:txBody>
          <a:bodyPr anchor="t">
            <a:spAutoFit/>
          </a:bodyPr>
          <a:lstStyle>
            <a:lvl1pPr marL="0" indent="0">
              <a:buNone/>
              <a:tabLst/>
              <a:defRPr sz="1100">
                <a:solidFill>
                  <a:schemeClr val="tx2"/>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Speaker</a:t>
            </a:r>
          </a:p>
        </p:txBody>
      </p:sp>
      <p:sp>
        <p:nvSpPr>
          <p:cNvPr id="39" name="Text Placeholder 18">
            <a:extLst>
              <a:ext uri="{FF2B5EF4-FFF2-40B4-BE49-F238E27FC236}">
                <a16:creationId xmlns:a16="http://schemas.microsoft.com/office/drawing/2014/main" id="{1ECF290F-8D9B-18DC-D908-ABFD2594CC2A}"/>
              </a:ext>
            </a:extLst>
          </p:cNvPr>
          <p:cNvSpPr>
            <a:spLocks noGrp="1"/>
          </p:cNvSpPr>
          <p:nvPr>
            <p:ph type="body" sz="quarter" idx="28" hasCustomPrompt="1"/>
          </p:nvPr>
        </p:nvSpPr>
        <p:spPr>
          <a:xfrm>
            <a:off x="2832099" y="4752347"/>
            <a:ext cx="1811339" cy="169277"/>
          </a:xfrm>
        </p:spPr>
        <p:txBody>
          <a:bodyPr anchor="t">
            <a:spAutoFit/>
          </a:bodyPr>
          <a:lstStyle>
            <a:lvl1pPr marL="0" indent="0">
              <a:buNone/>
              <a:tabLst/>
              <a:defRPr sz="1100">
                <a:solidFill>
                  <a:schemeClr val="tx2"/>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Speaker</a:t>
            </a:r>
          </a:p>
        </p:txBody>
      </p:sp>
      <p:sp>
        <p:nvSpPr>
          <p:cNvPr id="40" name="Text Placeholder 18">
            <a:extLst>
              <a:ext uri="{FF2B5EF4-FFF2-40B4-BE49-F238E27FC236}">
                <a16:creationId xmlns:a16="http://schemas.microsoft.com/office/drawing/2014/main" id="{B9D35D8B-E6FF-1168-952C-03CBC2F6EE66}"/>
              </a:ext>
            </a:extLst>
          </p:cNvPr>
          <p:cNvSpPr>
            <a:spLocks noGrp="1"/>
          </p:cNvSpPr>
          <p:nvPr>
            <p:ph type="body" sz="quarter" idx="29" hasCustomPrompt="1"/>
          </p:nvPr>
        </p:nvSpPr>
        <p:spPr>
          <a:xfrm>
            <a:off x="5075236" y="4752347"/>
            <a:ext cx="1811339" cy="169277"/>
          </a:xfrm>
        </p:spPr>
        <p:txBody>
          <a:bodyPr anchor="t">
            <a:spAutoFit/>
          </a:bodyPr>
          <a:lstStyle>
            <a:lvl1pPr marL="0" indent="0">
              <a:buNone/>
              <a:tabLst/>
              <a:defRPr sz="1100">
                <a:solidFill>
                  <a:schemeClr val="tx2"/>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Speaker</a:t>
            </a:r>
          </a:p>
        </p:txBody>
      </p:sp>
      <p:sp>
        <p:nvSpPr>
          <p:cNvPr id="41" name="Text Placeholder 18">
            <a:extLst>
              <a:ext uri="{FF2B5EF4-FFF2-40B4-BE49-F238E27FC236}">
                <a16:creationId xmlns:a16="http://schemas.microsoft.com/office/drawing/2014/main" id="{3C54D47D-1052-80D2-1D18-C6B2F67ECF86}"/>
              </a:ext>
            </a:extLst>
          </p:cNvPr>
          <p:cNvSpPr>
            <a:spLocks noGrp="1"/>
          </p:cNvSpPr>
          <p:nvPr>
            <p:ph type="body" sz="quarter" idx="30" hasCustomPrompt="1"/>
          </p:nvPr>
        </p:nvSpPr>
        <p:spPr>
          <a:xfrm>
            <a:off x="7318373" y="4752347"/>
            <a:ext cx="1811339" cy="169277"/>
          </a:xfrm>
        </p:spPr>
        <p:txBody>
          <a:bodyPr anchor="t">
            <a:spAutoFit/>
          </a:bodyPr>
          <a:lstStyle>
            <a:lvl1pPr marL="0" indent="0">
              <a:buNone/>
              <a:tabLst/>
              <a:defRPr sz="1100">
                <a:solidFill>
                  <a:schemeClr val="tx2"/>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Speaker</a:t>
            </a:r>
          </a:p>
        </p:txBody>
      </p:sp>
      <p:sp>
        <p:nvSpPr>
          <p:cNvPr id="42" name="Text Placeholder 18">
            <a:extLst>
              <a:ext uri="{FF2B5EF4-FFF2-40B4-BE49-F238E27FC236}">
                <a16:creationId xmlns:a16="http://schemas.microsoft.com/office/drawing/2014/main" id="{4F127F89-AC6B-043F-0E9B-B31FE96B41FF}"/>
              </a:ext>
            </a:extLst>
          </p:cNvPr>
          <p:cNvSpPr>
            <a:spLocks noGrp="1"/>
          </p:cNvSpPr>
          <p:nvPr>
            <p:ph type="body" sz="quarter" idx="31" hasCustomPrompt="1"/>
          </p:nvPr>
        </p:nvSpPr>
        <p:spPr>
          <a:xfrm>
            <a:off x="9561510" y="4752347"/>
            <a:ext cx="1811339" cy="169277"/>
          </a:xfrm>
        </p:spPr>
        <p:txBody>
          <a:bodyPr anchor="t">
            <a:spAutoFit/>
          </a:bodyPr>
          <a:lstStyle>
            <a:lvl1pPr marL="0" indent="0">
              <a:buNone/>
              <a:tabLst/>
              <a:defRPr sz="1100">
                <a:solidFill>
                  <a:schemeClr val="tx2"/>
                </a:solidFill>
                <a:latin typeface="+mj-lt"/>
              </a:defRPr>
            </a:lvl1pPr>
            <a:lvl2pPr marL="0" indent="0">
              <a:buNone/>
              <a:tabLst/>
              <a:defRPr sz="1800">
                <a:latin typeface="+mj-lt"/>
              </a:defRPr>
            </a:lvl2pPr>
            <a:lvl3pPr marL="0" indent="0">
              <a:buNone/>
              <a:tabLst/>
              <a:defRPr sz="1800">
                <a:latin typeface="+mj-lt"/>
              </a:defRPr>
            </a:lvl3pPr>
            <a:lvl4pPr marL="0" indent="0">
              <a:buNone/>
              <a:tabLst/>
              <a:defRPr sz="1800">
                <a:latin typeface="+mj-lt"/>
              </a:defRPr>
            </a:lvl4pPr>
            <a:lvl5pPr marL="0" indent="0">
              <a:buNone/>
              <a:tabLst/>
              <a:defRPr sz="1800">
                <a:latin typeface="+mj-lt"/>
              </a:defRPr>
            </a:lvl5pPr>
          </a:lstStyle>
          <a:p>
            <a:pPr lvl="0"/>
            <a:r>
              <a:rPr lang="en-US"/>
              <a:t>Speaker</a:t>
            </a:r>
          </a:p>
        </p:txBody>
      </p:sp>
      <p:sp>
        <p:nvSpPr>
          <p:cNvPr id="34" name="Text Placeholder 33">
            <a:extLst>
              <a:ext uri="{FF2B5EF4-FFF2-40B4-BE49-F238E27FC236}">
                <a16:creationId xmlns:a16="http://schemas.microsoft.com/office/drawing/2014/main" id="{8C38BDA3-B929-966F-BCF5-95E6691162BE}"/>
              </a:ext>
            </a:extLst>
          </p:cNvPr>
          <p:cNvSpPr>
            <a:spLocks noGrp="1"/>
          </p:cNvSpPr>
          <p:nvPr>
            <p:ph type="body" sz="quarter" idx="37" hasCustomPrompt="1"/>
          </p:nvPr>
        </p:nvSpPr>
        <p:spPr>
          <a:xfrm>
            <a:off x="588263" y="2713307"/>
            <a:ext cx="190500" cy="190500"/>
          </a:xfrm>
          <a:custGeom>
            <a:avLst/>
            <a:gdLst>
              <a:gd name="connsiteX0" fmla="*/ 88106 w 190500"/>
              <a:gd name="connsiteY0" fmla="*/ 38100 h 190500"/>
              <a:gd name="connsiteX1" fmla="*/ 80963 w 190500"/>
              <a:gd name="connsiteY1" fmla="*/ 45244 h 190500"/>
              <a:gd name="connsiteX2" fmla="*/ 80963 w 190500"/>
              <a:gd name="connsiteY2" fmla="*/ 102394 h 190500"/>
              <a:gd name="connsiteX3" fmla="*/ 88106 w 190500"/>
              <a:gd name="connsiteY3" fmla="*/ 109538 h 190500"/>
              <a:gd name="connsiteX4" fmla="*/ 126206 w 190500"/>
              <a:gd name="connsiteY4" fmla="*/ 109538 h 190500"/>
              <a:gd name="connsiteX5" fmla="*/ 133350 w 190500"/>
              <a:gd name="connsiteY5" fmla="*/ 102394 h 190500"/>
              <a:gd name="connsiteX6" fmla="*/ 126206 w 190500"/>
              <a:gd name="connsiteY6" fmla="*/ 95250 h 190500"/>
              <a:gd name="connsiteX7" fmla="*/ 95250 w 190500"/>
              <a:gd name="connsiteY7" fmla="*/ 95250 h 190500"/>
              <a:gd name="connsiteX8" fmla="*/ 95250 w 190500"/>
              <a:gd name="connsiteY8" fmla="*/ 45244 h 190500"/>
              <a:gd name="connsiteX9" fmla="*/ 88106 w 190500"/>
              <a:gd name="connsiteY9" fmla="*/ 38100 h 190500"/>
              <a:gd name="connsiteX10" fmla="*/ 95250 w 190500"/>
              <a:gd name="connsiteY10" fmla="*/ 0 h 190500"/>
              <a:gd name="connsiteX11" fmla="*/ 190500 w 190500"/>
              <a:gd name="connsiteY11" fmla="*/ 95250 h 190500"/>
              <a:gd name="connsiteX12" fmla="*/ 95250 w 190500"/>
              <a:gd name="connsiteY12" fmla="*/ 190500 h 190500"/>
              <a:gd name="connsiteX13" fmla="*/ 0 w 190500"/>
              <a:gd name="connsiteY13" fmla="*/ 95250 h 190500"/>
              <a:gd name="connsiteX14" fmla="*/ 95250 w 190500"/>
              <a:gd name="connsiteY14" fmla="*/ 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88106" y="38100"/>
                </a:moveTo>
                <a:cubicBezTo>
                  <a:pt x="84161" y="38100"/>
                  <a:pt x="80963" y="41298"/>
                  <a:pt x="80963" y="45244"/>
                </a:cubicBezTo>
                <a:lnTo>
                  <a:pt x="80963" y="102394"/>
                </a:lnTo>
                <a:cubicBezTo>
                  <a:pt x="80963" y="106339"/>
                  <a:pt x="84161" y="109538"/>
                  <a:pt x="88106" y="109538"/>
                </a:cubicBezTo>
                <a:lnTo>
                  <a:pt x="126206" y="109538"/>
                </a:lnTo>
                <a:cubicBezTo>
                  <a:pt x="130152" y="109538"/>
                  <a:pt x="133350" y="106339"/>
                  <a:pt x="133350" y="102394"/>
                </a:cubicBezTo>
                <a:cubicBezTo>
                  <a:pt x="133350" y="98449"/>
                  <a:pt x="130152" y="95250"/>
                  <a:pt x="126206" y="95250"/>
                </a:cubicBezTo>
                <a:lnTo>
                  <a:pt x="95250" y="95250"/>
                </a:lnTo>
                <a:lnTo>
                  <a:pt x="95250" y="45244"/>
                </a:lnTo>
                <a:cubicBezTo>
                  <a:pt x="95250" y="41298"/>
                  <a:pt x="92052" y="38100"/>
                  <a:pt x="88106" y="38100"/>
                </a:cubicBezTo>
                <a:close/>
                <a:moveTo>
                  <a:pt x="95250" y="0"/>
                </a:moveTo>
                <a:cubicBezTo>
                  <a:pt x="147847" y="0"/>
                  <a:pt x="190500" y="42653"/>
                  <a:pt x="190500" y="95250"/>
                </a:cubicBezTo>
                <a:cubicBezTo>
                  <a:pt x="190500" y="147847"/>
                  <a:pt x="147847" y="190500"/>
                  <a:pt x="95250" y="190500"/>
                </a:cubicBezTo>
                <a:cubicBezTo>
                  <a:pt x="42653" y="190500"/>
                  <a:pt x="0" y="147847"/>
                  <a:pt x="0" y="95250"/>
                </a:cubicBezTo>
                <a:cubicBezTo>
                  <a:pt x="0" y="42653"/>
                  <a:pt x="42653" y="0"/>
                  <a:pt x="95250" y="0"/>
                </a:cubicBezTo>
                <a:close/>
              </a:path>
            </a:pathLst>
          </a:custGeom>
          <a:solidFill>
            <a:schemeClr val="tx2"/>
          </a:solidFill>
        </p:spPr>
        <p:txBody>
          <a:bodyPr wrap="none" lIns="288000" anchor="ctr">
            <a:noAutofit/>
          </a:bodyPr>
          <a:lstStyle>
            <a:lvl1pPr marL="0" indent="0">
              <a:buNone/>
              <a:defRPr lang="en-US" sz="900" kern="1200" spc="0" baseline="0" dirty="0">
                <a:solidFill>
                  <a:schemeClr val="tx2"/>
                </a:solidFill>
                <a:latin typeface="+mj-lt"/>
                <a:ea typeface="+mn-ea"/>
                <a:cs typeface="Segoe UI" panose="020B0502040204020203" pitchFamily="34" charset="0"/>
              </a:defRPr>
            </a:lvl1pPr>
          </a:lstStyle>
          <a:p>
            <a:pPr lvl="0"/>
            <a:r>
              <a:rPr lang="en-US"/>
              <a:t> 00 min</a:t>
            </a:r>
          </a:p>
        </p:txBody>
      </p:sp>
      <p:sp>
        <p:nvSpPr>
          <p:cNvPr id="45" name="Text Placeholder 44">
            <a:extLst>
              <a:ext uri="{FF2B5EF4-FFF2-40B4-BE49-F238E27FC236}">
                <a16:creationId xmlns:a16="http://schemas.microsoft.com/office/drawing/2014/main" id="{4E59DE0B-9846-5337-B42F-C8680B9BF1ED}"/>
              </a:ext>
            </a:extLst>
          </p:cNvPr>
          <p:cNvSpPr>
            <a:spLocks noGrp="1"/>
          </p:cNvSpPr>
          <p:nvPr>
            <p:ph type="body" sz="quarter" idx="38" hasCustomPrompt="1"/>
          </p:nvPr>
        </p:nvSpPr>
        <p:spPr>
          <a:xfrm>
            <a:off x="2832099" y="2713307"/>
            <a:ext cx="190500" cy="190500"/>
          </a:xfrm>
          <a:custGeom>
            <a:avLst/>
            <a:gdLst>
              <a:gd name="connsiteX0" fmla="*/ 88106 w 190500"/>
              <a:gd name="connsiteY0" fmla="*/ 38100 h 190500"/>
              <a:gd name="connsiteX1" fmla="*/ 80963 w 190500"/>
              <a:gd name="connsiteY1" fmla="*/ 45244 h 190500"/>
              <a:gd name="connsiteX2" fmla="*/ 80963 w 190500"/>
              <a:gd name="connsiteY2" fmla="*/ 102394 h 190500"/>
              <a:gd name="connsiteX3" fmla="*/ 88106 w 190500"/>
              <a:gd name="connsiteY3" fmla="*/ 109538 h 190500"/>
              <a:gd name="connsiteX4" fmla="*/ 126206 w 190500"/>
              <a:gd name="connsiteY4" fmla="*/ 109538 h 190500"/>
              <a:gd name="connsiteX5" fmla="*/ 133350 w 190500"/>
              <a:gd name="connsiteY5" fmla="*/ 102394 h 190500"/>
              <a:gd name="connsiteX6" fmla="*/ 126206 w 190500"/>
              <a:gd name="connsiteY6" fmla="*/ 95250 h 190500"/>
              <a:gd name="connsiteX7" fmla="*/ 95250 w 190500"/>
              <a:gd name="connsiteY7" fmla="*/ 95250 h 190500"/>
              <a:gd name="connsiteX8" fmla="*/ 95250 w 190500"/>
              <a:gd name="connsiteY8" fmla="*/ 45244 h 190500"/>
              <a:gd name="connsiteX9" fmla="*/ 88106 w 190500"/>
              <a:gd name="connsiteY9" fmla="*/ 38100 h 190500"/>
              <a:gd name="connsiteX10" fmla="*/ 95250 w 190500"/>
              <a:gd name="connsiteY10" fmla="*/ 0 h 190500"/>
              <a:gd name="connsiteX11" fmla="*/ 190500 w 190500"/>
              <a:gd name="connsiteY11" fmla="*/ 95250 h 190500"/>
              <a:gd name="connsiteX12" fmla="*/ 95250 w 190500"/>
              <a:gd name="connsiteY12" fmla="*/ 190500 h 190500"/>
              <a:gd name="connsiteX13" fmla="*/ 0 w 190500"/>
              <a:gd name="connsiteY13" fmla="*/ 95250 h 190500"/>
              <a:gd name="connsiteX14" fmla="*/ 95250 w 190500"/>
              <a:gd name="connsiteY14" fmla="*/ 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88106" y="38100"/>
                </a:moveTo>
                <a:cubicBezTo>
                  <a:pt x="84161" y="38100"/>
                  <a:pt x="80963" y="41298"/>
                  <a:pt x="80963" y="45244"/>
                </a:cubicBezTo>
                <a:lnTo>
                  <a:pt x="80963" y="102394"/>
                </a:lnTo>
                <a:cubicBezTo>
                  <a:pt x="80963" y="106339"/>
                  <a:pt x="84161" y="109538"/>
                  <a:pt x="88106" y="109538"/>
                </a:cubicBezTo>
                <a:lnTo>
                  <a:pt x="126206" y="109538"/>
                </a:lnTo>
                <a:cubicBezTo>
                  <a:pt x="130152" y="109538"/>
                  <a:pt x="133350" y="106339"/>
                  <a:pt x="133350" y="102394"/>
                </a:cubicBezTo>
                <a:cubicBezTo>
                  <a:pt x="133350" y="98449"/>
                  <a:pt x="130152" y="95250"/>
                  <a:pt x="126206" y="95250"/>
                </a:cubicBezTo>
                <a:lnTo>
                  <a:pt x="95250" y="95250"/>
                </a:lnTo>
                <a:lnTo>
                  <a:pt x="95250" y="45244"/>
                </a:lnTo>
                <a:cubicBezTo>
                  <a:pt x="95250" y="41298"/>
                  <a:pt x="92052" y="38100"/>
                  <a:pt x="88106" y="38100"/>
                </a:cubicBezTo>
                <a:close/>
                <a:moveTo>
                  <a:pt x="95250" y="0"/>
                </a:moveTo>
                <a:cubicBezTo>
                  <a:pt x="147847" y="0"/>
                  <a:pt x="190500" y="42653"/>
                  <a:pt x="190500" y="95250"/>
                </a:cubicBezTo>
                <a:cubicBezTo>
                  <a:pt x="190500" y="147847"/>
                  <a:pt x="147847" y="190500"/>
                  <a:pt x="95250" y="190500"/>
                </a:cubicBezTo>
                <a:cubicBezTo>
                  <a:pt x="42653" y="190500"/>
                  <a:pt x="0" y="147847"/>
                  <a:pt x="0" y="95250"/>
                </a:cubicBezTo>
                <a:cubicBezTo>
                  <a:pt x="0" y="42653"/>
                  <a:pt x="42653" y="0"/>
                  <a:pt x="95250" y="0"/>
                </a:cubicBezTo>
                <a:close/>
              </a:path>
            </a:pathLst>
          </a:custGeom>
          <a:solidFill>
            <a:schemeClr val="tx2"/>
          </a:solidFill>
        </p:spPr>
        <p:txBody>
          <a:bodyPr wrap="none" lIns="288000" anchor="ctr">
            <a:noAutofit/>
          </a:bodyPr>
          <a:lstStyle>
            <a:lvl1pPr marL="0" indent="0">
              <a:buNone/>
              <a:defRPr lang="en-US" sz="900" kern="1200" spc="0" baseline="0" dirty="0">
                <a:solidFill>
                  <a:schemeClr val="tx2"/>
                </a:solidFill>
                <a:latin typeface="+mj-lt"/>
                <a:ea typeface="+mn-ea"/>
                <a:cs typeface="Segoe UI" panose="020B0502040204020203" pitchFamily="34" charset="0"/>
              </a:defRPr>
            </a:lvl1pPr>
          </a:lstStyle>
          <a:p>
            <a:pPr lvl="0"/>
            <a:r>
              <a:rPr lang="en-US"/>
              <a:t> 00 min</a:t>
            </a:r>
          </a:p>
        </p:txBody>
      </p:sp>
      <p:sp>
        <p:nvSpPr>
          <p:cNvPr id="46" name="Text Placeholder 45">
            <a:extLst>
              <a:ext uri="{FF2B5EF4-FFF2-40B4-BE49-F238E27FC236}">
                <a16:creationId xmlns:a16="http://schemas.microsoft.com/office/drawing/2014/main" id="{0B7E3126-3FC0-84A9-B3AE-C5B2B216271C}"/>
              </a:ext>
            </a:extLst>
          </p:cNvPr>
          <p:cNvSpPr>
            <a:spLocks noGrp="1"/>
          </p:cNvSpPr>
          <p:nvPr>
            <p:ph type="body" sz="quarter" idx="39" hasCustomPrompt="1"/>
          </p:nvPr>
        </p:nvSpPr>
        <p:spPr>
          <a:xfrm>
            <a:off x="5075236" y="2713307"/>
            <a:ext cx="190500" cy="190500"/>
          </a:xfrm>
          <a:custGeom>
            <a:avLst/>
            <a:gdLst>
              <a:gd name="connsiteX0" fmla="*/ 88106 w 190500"/>
              <a:gd name="connsiteY0" fmla="*/ 38100 h 190500"/>
              <a:gd name="connsiteX1" fmla="*/ 80963 w 190500"/>
              <a:gd name="connsiteY1" fmla="*/ 45244 h 190500"/>
              <a:gd name="connsiteX2" fmla="*/ 80963 w 190500"/>
              <a:gd name="connsiteY2" fmla="*/ 102394 h 190500"/>
              <a:gd name="connsiteX3" fmla="*/ 88106 w 190500"/>
              <a:gd name="connsiteY3" fmla="*/ 109538 h 190500"/>
              <a:gd name="connsiteX4" fmla="*/ 126206 w 190500"/>
              <a:gd name="connsiteY4" fmla="*/ 109538 h 190500"/>
              <a:gd name="connsiteX5" fmla="*/ 133350 w 190500"/>
              <a:gd name="connsiteY5" fmla="*/ 102394 h 190500"/>
              <a:gd name="connsiteX6" fmla="*/ 126206 w 190500"/>
              <a:gd name="connsiteY6" fmla="*/ 95250 h 190500"/>
              <a:gd name="connsiteX7" fmla="*/ 95250 w 190500"/>
              <a:gd name="connsiteY7" fmla="*/ 95250 h 190500"/>
              <a:gd name="connsiteX8" fmla="*/ 95250 w 190500"/>
              <a:gd name="connsiteY8" fmla="*/ 45244 h 190500"/>
              <a:gd name="connsiteX9" fmla="*/ 88106 w 190500"/>
              <a:gd name="connsiteY9" fmla="*/ 38100 h 190500"/>
              <a:gd name="connsiteX10" fmla="*/ 95250 w 190500"/>
              <a:gd name="connsiteY10" fmla="*/ 0 h 190500"/>
              <a:gd name="connsiteX11" fmla="*/ 190500 w 190500"/>
              <a:gd name="connsiteY11" fmla="*/ 95250 h 190500"/>
              <a:gd name="connsiteX12" fmla="*/ 95250 w 190500"/>
              <a:gd name="connsiteY12" fmla="*/ 190500 h 190500"/>
              <a:gd name="connsiteX13" fmla="*/ 0 w 190500"/>
              <a:gd name="connsiteY13" fmla="*/ 95250 h 190500"/>
              <a:gd name="connsiteX14" fmla="*/ 95250 w 190500"/>
              <a:gd name="connsiteY14" fmla="*/ 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88106" y="38100"/>
                </a:moveTo>
                <a:cubicBezTo>
                  <a:pt x="84161" y="38100"/>
                  <a:pt x="80963" y="41298"/>
                  <a:pt x="80963" y="45244"/>
                </a:cubicBezTo>
                <a:lnTo>
                  <a:pt x="80963" y="102394"/>
                </a:lnTo>
                <a:cubicBezTo>
                  <a:pt x="80963" y="106339"/>
                  <a:pt x="84161" y="109538"/>
                  <a:pt x="88106" y="109538"/>
                </a:cubicBezTo>
                <a:lnTo>
                  <a:pt x="126206" y="109538"/>
                </a:lnTo>
                <a:cubicBezTo>
                  <a:pt x="130152" y="109538"/>
                  <a:pt x="133350" y="106339"/>
                  <a:pt x="133350" y="102394"/>
                </a:cubicBezTo>
                <a:cubicBezTo>
                  <a:pt x="133350" y="98449"/>
                  <a:pt x="130152" y="95250"/>
                  <a:pt x="126206" y="95250"/>
                </a:cubicBezTo>
                <a:lnTo>
                  <a:pt x="95250" y="95250"/>
                </a:lnTo>
                <a:lnTo>
                  <a:pt x="95250" y="45244"/>
                </a:lnTo>
                <a:cubicBezTo>
                  <a:pt x="95250" y="41298"/>
                  <a:pt x="92052" y="38100"/>
                  <a:pt x="88106" y="38100"/>
                </a:cubicBezTo>
                <a:close/>
                <a:moveTo>
                  <a:pt x="95250" y="0"/>
                </a:moveTo>
                <a:cubicBezTo>
                  <a:pt x="147847" y="0"/>
                  <a:pt x="190500" y="42653"/>
                  <a:pt x="190500" y="95250"/>
                </a:cubicBezTo>
                <a:cubicBezTo>
                  <a:pt x="190500" y="147847"/>
                  <a:pt x="147847" y="190500"/>
                  <a:pt x="95250" y="190500"/>
                </a:cubicBezTo>
                <a:cubicBezTo>
                  <a:pt x="42653" y="190500"/>
                  <a:pt x="0" y="147847"/>
                  <a:pt x="0" y="95250"/>
                </a:cubicBezTo>
                <a:cubicBezTo>
                  <a:pt x="0" y="42653"/>
                  <a:pt x="42653" y="0"/>
                  <a:pt x="95250" y="0"/>
                </a:cubicBezTo>
                <a:close/>
              </a:path>
            </a:pathLst>
          </a:custGeom>
          <a:solidFill>
            <a:schemeClr val="tx2"/>
          </a:solidFill>
        </p:spPr>
        <p:txBody>
          <a:bodyPr wrap="none" lIns="288000" anchor="ctr">
            <a:noAutofit/>
          </a:bodyPr>
          <a:lstStyle>
            <a:lvl1pPr marL="0" indent="0">
              <a:buNone/>
              <a:defRPr lang="en-US" sz="900" kern="1200" spc="0" baseline="0" dirty="0">
                <a:solidFill>
                  <a:schemeClr val="tx2"/>
                </a:solidFill>
                <a:latin typeface="+mj-lt"/>
                <a:ea typeface="+mn-ea"/>
                <a:cs typeface="Segoe UI" panose="020B0502040204020203" pitchFamily="34" charset="0"/>
              </a:defRPr>
            </a:lvl1pPr>
          </a:lstStyle>
          <a:p>
            <a:pPr lvl="0"/>
            <a:r>
              <a:rPr lang="en-US"/>
              <a:t> 00 min</a:t>
            </a:r>
          </a:p>
        </p:txBody>
      </p:sp>
      <p:sp>
        <p:nvSpPr>
          <p:cNvPr id="47" name="Text Placeholder 46">
            <a:extLst>
              <a:ext uri="{FF2B5EF4-FFF2-40B4-BE49-F238E27FC236}">
                <a16:creationId xmlns:a16="http://schemas.microsoft.com/office/drawing/2014/main" id="{6D29AAF6-52CB-AE56-C682-84FC58F0365E}"/>
              </a:ext>
            </a:extLst>
          </p:cNvPr>
          <p:cNvSpPr>
            <a:spLocks noGrp="1"/>
          </p:cNvSpPr>
          <p:nvPr>
            <p:ph type="body" sz="quarter" idx="40" hasCustomPrompt="1"/>
          </p:nvPr>
        </p:nvSpPr>
        <p:spPr>
          <a:xfrm>
            <a:off x="7318373" y="2713307"/>
            <a:ext cx="190500" cy="190500"/>
          </a:xfrm>
          <a:custGeom>
            <a:avLst/>
            <a:gdLst>
              <a:gd name="connsiteX0" fmla="*/ 88106 w 190500"/>
              <a:gd name="connsiteY0" fmla="*/ 38100 h 190500"/>
              <a:gd name="connsiteX1" fmla="*/ 80963 w 190500"/>
              <a:gd name="connsiteY1" fmla="*/ 45244 h 190500"/>
              <a:gd name="connsiteX2" fmla="*/ 80963 w 190500"/>
              <a:gd name="connsiteY2" fmla="*/ 102394 h 190500"/>
              <a:gd name="connsiteX3" fmla="*/ 88106 w 190500"/>
              <a:gd name="connsiteY3" fmla="*/ 109538 h 190500"/>
              <a:gd name="connsiteX4" fmla="*/ 126206 w 190500"/>
              <a:gd name="connsiteY4" fmla="*/ 109538 h 190500"/>
              <a:gd name="connsiteX5" fmla="*/ 133350 w 190500"/>
              <a:gd name="connsiteY5" fmla="*/ 102394 h 190500"/>
              <a:gd name="connsiteX6" fmla="*/ 126206 w 190500"/>
              <a:gd name="connsiteY6" fmla="*/ 95250 h 190500"/>
              <a:gd name="connsiteX7" fmla="*/ 95250 w 190500"/>
              <a:gd name="connsiteY7" fmla="*/ 95250 h 190500"/>
              <a:gd name="connsiteX8" fmla="*/ 95250 w 190500"/>
              <a:gd name="connsiteY8" fmla="*/ 45244 h 190500"/>
              <a:gd name="connsiteX9" fmla="*/ 88106 w 190500"/>
              <a:gd name="connsiteY9" fmla="*/ 38100 h 190500"/>
              <a:gd name="connsiteX10" fmla="*/ 95250 w 190500"/>
              <a:gd name="connsiteY10" fmla="*/ 0 h 190500"/>
              <a:gd name="connsiteX11" fmla="*/ 190500 w 190500"/>
              <a:gd name="connsiteY11" fmla="*/ 95250 h 190500"/>
              <a:gd name="connsiteX12" fmla="*/ 95250 w 190500"/>
              <a:gd name="connsiteY12" fmla="*/ 190500 h 190500"/>
              <a:gd name="connsiteX13" fmla="*/ 0 w 190500"/>
              <a:gd name="connsiteY13" fmla="*/ 95250 h 190500"/>
              <a:gd name="connsiteX14" fmla="*/ 95250 w 190500"/>
              <a:gd name="connsiteY14" fmla="*/ 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88106" y="38100"/>
                </a:moveTo>
                <a:cubicBezTo>
                  <a:pt x="84161" y="38100"/>
                  <a:pt x="80963" y="41298"/>
                  <a:pt x="80963" y="45244"/>
                </a:cubicBezTo>
                <a:lnTo>
                  <a:pt x="80963" y="102394"/>
                </a:lnTo>
                <a:cubicBezTo>
                  <a:pt x="80963" y="106339"/>
                  <a:pt x="84161" y="109538"/>
                  <a:pt x="88106" y="109538"/>
                </a:cubicBezTo>
                <a:lnTo>
                  <a:pt x="126206" y="109538"/>
                </a:lnTo>
                <a:cubicBezTo>
                  <a:pt x="130152" y="109538"/>
                  <a:pt x="133350" y="106339"/>
                  <a:pt x="133350" y="102394"/>
                </a:cubicBezTo>
                <a:cubicBezTo>
                  <a:pt x="133350" y="98449"/>
                  <a:pt x="130152" y="95250"/>
                  <a:pt x="126206" y="95250"/>
                </a:cubicBezTo>
                <a:lnTo>
                  <a:pt x="95250" y="95250"/>
                </a:lnTo>
                <a:lnTo>
                  <a:pt x="95250" y="45244"/>
                </a:lnTo>
                <a:cubicBezTo>
                  <a:pt x="95250" y="41298"/>
                  <a:pt x="92052" y="38100"/>
                  <a:pt x="88106" y="38100"/>
                </a:cubicBezTo>
                <a:close/>
                <a:moveTo>
                  <a:pt x="95250" y="0"/>
                </a:moveTo>
                <a:cubicBezTo>
                  <a:pt x="147847" y="0"/>
                  <a:pt x="190500" y="42653"/>
                  <a:pt x="190500" y="95250"/>
                </a:cubicBezTo>
                <a:cubicBezTo>
                  <a:pt x="190500" y="147847"/>
                  <a:pt x="147847" y="190500"/>
                  <a:pt x="95250" y="190500"/>
                </a:cubicBezTo>
                <a:cubicBezTo>
                  <a:pt x="42653" y="190500"/>
                  <a:pt x="0" y="147847"/>
                  <a:pt x="0" y="95250"/>
                </a:cubicBezTo>
                <a:cubicBezTo>
                  <a:pt x="0" y="42653"/>
                  <a:pt x="42653" y="0"/>
                  <a:pt x="95250" y="0"/>
                </a:cubicBezTo>
                <a:close/>
              </a:path>
            </a:pathLst>
          </a:custGeom>
          <a:solidFill>
            <a:schemeClr val="tx2"/>
          </a:solidFill>
        </p:spPr>
        <p:txBody>
          <a:bodyPr wrap="none" lIns="288000" anchor="ctr">
            <a:noAutofit/>
          </a:bodyPr>
          <a:lstStyle>
            <a:lvl1pPr marL="0" indent="0">
              <a:buNone/>
              <a:defRPr lang="en-US" sz="900" kern="1200" spc="0" baseline="0" dirty="0">
                <a:solidFill>
                  <a:schemeClr val="tx2"/>
                </a:solidFill>
                <a:latin typeface="+mj-lt"/>
                <a:ea typeface="+mn-ea"/>
                <a:cs typeface="Segoe UI" panose="020B0502040204020203" pitchFamily="34" charset="0"/>
              </a:defRPr>
            </a:lvl1pPr>
          </a:lstStyle>
          <a:p>
            <a:pPr lvl="0"/>
            <a:r>
              <a:rPr lang="en-US"/>
              <a:t> 00 min</a:t>
            </a:r>
          </a:p>
        </p:txBody>
      </p:sp>
      <p:sp>
        <p:nvSpPr>
          <p:cNvPr id="48" name="Text Placeholder 47">
            <a:extLst>
              <a:ext uri="{FF2B5EF4-FFF2-40B4-BE49-F238E27FC236}">
                <a16:creationId xmlns:a16="http://schemas.microsoft.com/office/drawing/2014/main" id="{B353A6DC-C08A-E769-73BF-0F8725AC8C5F}"/>
              </a:ext>
            </a:extLst>
          </p:cNvPr>
          <p:cNvSpPr>
            <a:spLocks noGrp="1"/>
          </p:cNvSpPr>
          <p:nvPr>
            <p:ph type="body" sz="quarter" idx="41" hasCustomPrompt="1"/>
          </p:nvPr>
        </p:nvSpPr>
        <p:spPr>
          <a:xfrm>
            <a:off x="9561510" y="2713307"/>
            <a:ext cx="190500" cy="190500"/>
          </a:xfrm>
          <a:custGeom>
            <a:avLst/>
            <a:gdLst>
              <a:gd name="connsiteX0" fmla="*/ 88106 w 190500"/>
              <a:gd name="connsiteY0" fmla="*/ 38100 h 190500"/>
              <a:gd name="connsiteX1" fmla="*/ 80963 w 190500"/>
              <a:gd name="connsiteY1" fmla="*/ 45244 h 190500"/>
              <a:gd name="connsiteX2" fmla="*/ 80963 w 190500"/>
              <a:gd name="connsiteY2" fmla="*/ 102394 h 190500"/>
              <a:gd name="connsiteX3" fmla="*/ 88106 w 190500"/>
              <a:gd name="connsiteY3" fmla="*/ 109538 h 190500"/>
              <a:gd name="connsiteX4" fmla="*/ 126206 w 190500"/>
              <a:gd name="connsiteY4" fmla="*/ 109538 h 190500"/>
              <a:gd name="connsiteX5" fmla="*/ 133350 w 190500"/>
              <a:gd name="connsiteY5" fmla="*/ 102394 h 190500"/>
              <a:gd name="connsiteX6" fmla="*/ 126206 w 190500"/>
              <a:gd name="connsiteY6" fmla="*/ 95250 h 190500"/>
              <a:gd name="connsiteX7" fmla="*/ 95250 w 190500"/>
              <a:gd name="connsiteY7" fmla="*/ 95250 h 190500"/>
              <a:gd name="connsiteX8" fmla="*/ 95250 w 190500"/>
              <a:gd name="connsiteY8" fmla="*/ 45244 h 190500"/>
              <a:gd name="connsiteX9" fmla="*/ 88106 w 190500"/>
              <a:gd name="connsiteY9" fmla="*/ 38100 h 190500"/>
              <a:gd name="connsiteX10" fmla="*/ 95250 w 190500"/>
              <a:gd name="connsiteY10" fmla="*/ 0 h 190500"/>
              <a:gd name="connsiteX11" fmla="*/ 190500 w 190500"/>
              <a:gd name="connsiteY11" fmla="*/ 95250 h 190500"/>
              <a:gd name="connsiteX12" fmla="*/ 95250 w 190500"/>
              <a:gd name="connsiteY12" fmla="*/ 190500 h 190500"/>
              <a:gd name="connsiteX13" fmla="*/ 0 w 190500"/>
              <a:gd name="connsiteY13" fmla="*/ 95250 h 190500"/>
              <a:gd name="connsiteX14" fmla="*/ 95250 w 190500"/>
              <a:gd name="connsiteY14" fmla="*/ 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88106" y="38100"/>
                </a:moveTo>
                <a:cubicBezTo>
                  <a:pt x="84161" y="38100"/>
                  <a:pt x="80963" y="41298"/>
                  <a:pt x="80963" y="45244"/>
                </a:cubicBezTo>
                <a:lnTo>
                  <a:pt x="80963" y="102394"/>
                </a:lnTo>
                <a:cubicBezTo>
                  <a:pt x="80963" y="106339"/>
                  <a:pt x="84161" y="109538"/>
                  <a:pt x="88106" y="109538"/>
                </a:cubicBezTo>
                <a:lnTo>
                  <a:pt x="126206" y="109538"/>
                </a:lnTo>
                <a:cubicBezTo>
                  <a:pt x="130152" y="109538"/>
                  <a:pt x="133350" y="106339"/>
                  <a:pt x="133350" y="102394"/>
                </a:cubicBezTo>
                <a:cubicBezTo>
                  <a:pt x="133350" y="98449"/>
                  <a:pt x="130152" y="95250"/>
                  <a:pt x="126206" y="95250"/>
                </a:cubicBezTo>
                <a:lnTo>
                  <a:pt x="95250" y="95250"/>
                </a:lnTo>
                <a:lnTo>
                  <a:pt x="95250" y="45244"/>
                </a:lnTo>
                <a:cubicBezTo>
                  <a:pt x="95250" y="41298"/>
                  <a:pt x="92052" y="38100"/>
                  <a:pt x="88106" y="38100"/>
                </a:cubicBezTo>
                <a:close/>
                <a:moveTo>
                  <a:pt x="95250" y="0"/>
                </a:moveTo>
                <a:cubicBezTo>
                  <a:pt x="147847" y="0"/>
                  <a:pt x="190500" y="42653"/>
                  <a:pt x="190500" y="95250"/>
                </a:cubicBezTo>
                <a:cubicBezTo>
                  <a:pt x="190500" y="147847"/>
                  <a:pt x="147847" y="190500"/>
                  <a:pt x="95250" y="190500"/>
                </a:cubicBezTo>
                <a:cubicBezTo>
                  <a:pt x="42653" y="190500"/>
                  <a:pt x="0" y="147847"/>
                  <a:pt x="0" y="95250"/>
                </a:cubicBezTo>
                <a:cubicBezTo>
                  <a:pt x="0" y="42653"/>
                  <a:pt x="42653" y="0"/>
                  <a:pt x="95250" y="0"/>
                </a:cubicBezTo>
                <a:close/>
              </a:path>
            </a:pathLst>
          </a:custGeom>
          <a:solidFill>
            <a:schemeClr val="tx2"/>
          </a:solidFill>
        </p:spPr>
        <p:txBody>
          <a:bodyPr wrap="none" lIns="288000" anchor="ctr">
            <a:noAutofit/>
          </a:bodyPr>
          <a:lstStyle>
            <a:lvl1pPr marL="0" indent="0">
              <a:buNone/>
              <a:defRPr lang="en-US" sz="900" kern="1200" spc="0" baseline="0" dirty="0">
                <a:solidFill>
                  <a:schemeClr val="tx2"/>
                </a:solidFill>
                <a:latin typeface="+mj-lt"/>
                <a:ea typeface="+mn-ea"/>
                <a:cs typeface="Segoe UI" panose="020B0502040204020203" pitchFamily="34" charset="0"/>
              </a:defRPr>
            </a:lvl1pPr>
          </a:lstStyle>
          <a:p>
            <a:pPr lvl="0"/>
            <a:r>
              <a:rPr lang="en-US"/>
              <a:t> 00 min</a:t>
            </a:r>
          </a:p>
        </p:txBody>
      </p:sp>
    </p:spTree>
    <p:extLst>
      <p:ext uri="{BB962C8B-B14F-4D97-AF65-F5344CB8AC3E}">
        <p14:creationId xmlns:p14="http://schemas.microsoft.com/office/powerpoint/2010/main" val="3868652869"/>
      </p:ext>
    </p:extLst>
  </p:cSld>
  <p:clrMapOvr>
    <a:masterClrMapping/>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697883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65807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421689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93538666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01476059"/>
      </p:ext>
    </p:extLst>
  </p:cSld>
  <p:clrMapOvr>
    <a:masterClrMapping/>
  </p:clrMapOvr>
  <p:transition>
    <p:fade/>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p:cSld name="Theme 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8520720"/>
      </p:ext>
    </p:extLst>
  </p:cSld>
  <p:clrMapOvr>
    <a:masterClrMapping/>
  </p:clrMapOvr>
  <p:transition>
    <p:fade/>
  </p:transition>
  <p:extLst>
    <p:ext uri="{DCECCB84-F9BA-43D5-87BE-67443E8EF086}">
      <p15:sldGuideLst xmlns:p15="http://schemas.microsoft.com/office/powerpoint/2012/main"/>
    </p:ext>
  </p:extLst>
</p:sldLayout>
</file>

<file path=ppt/slideLayouts/slideLayout246.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6C9C5B2-E9B4-7DDE-F1E3-96ED171C64ED}"/>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69682" y="-135215"/>
            <a:ext cx="12672768" cy="7128432"/>
          </a:xfrm>
          <a:prstGeom prst="rect">
            <a:avLst/>
          </a:prstGeom>
        </p:spPr>
      </p:pic>
      <p:sp>
        <p:nvSpPr>
          <p:cNvPr id="10" name="Title 1">
            <a:extLst>
              <a:ext uri="{FF2B5EF4-FFF2-40B4-BE49-F238E27FC236}">
                <a16:creationId xmlns:a16="http://schemas.microsoft.com/office/drawing/2014/main" id="{E1A140F8-9092-8E4F-986C-E73CB7FF04A4}"/>
              </a:ext>
            </a:extLst>
          </p:cNvPr>
          <p:cNvSpPr>
            <a:spLocks noGrp="1"/>
          </p:cNvSpPr>
          <p:nvPr>
            <p:ph type="title"/>
          </p:nvPr>
        </p:nvSpPr>
        <p:spPr>
          <a:xfrm>
            <a:off x="740430" y="799721"/>
            <a:ext cx="5574310" cy="5346555"/>
          </a:xfrm>
        </p:spPr>
        <p:txBody>
          <a:bodyPr lIns="0" tIns="0" bIns="0" anchor="t">
            <a:noAutofit/>
          </a:bodyPr>
          <a:lstStyle>
            <a:lvl1pPr>
              <a:defRPr sz="6000">
                <a:solidFill>
                  <a:schemeClr val="tx1"/>
                </a:solidFill>
                <a:latin typeface="Segoe Sans Display Semibold" pitchFamily="2" charset="0"/>
                <a:cs typeface="Segoe Sans Display Semibold" pitchFamily="2" charset="0"/>
              </a:defRPr>
            </a:lvl1pPr>
          </a:lstStyle>
          <a:p>
            <a:r>
              <a:rPr lang="en-US"/>
              <a:t>Click to edit Master title style</a:t>
            </a:r>
          </a:p>
        </p:txBody>
      </p:sp>
    </p:spTree>
    <p:extLst>
      <p:ext uri="{BB962C8B-B14F-4D97-AF65-F5344CB8AC3E}">
        <p14:creationId xmlns:p14="http://schemas.microsoft.com/office/powerpoint/2010/main" val="40444040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Agenda (Op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8CE50-46CE-0973-AC08-7477BEAD00F3}"/>
              </a:ext>
            </a:extLst>
          </p:cNvPr>
          <p:cNvSpPr>
            <a:spLocks noGrp="1"/>
          </p:cNvSpPr>
          <p:nvPr>
            <p:ph type="title"/>
          </p:nvPr>
        </p:nvSpPr>
        <p:spPr/>
        <p:txBody>
          <a:bodyPr/>
          <a:lstStyle/>
          <a:p>
            <a:r>
              <a:rPr lang="en-US"/>
              <a:t>Click to edit Master title style</a:t>
            </a:r>
          </a:p>
        </p:txBody>
      </p:sp>
      <p:sp>
        <p:nvSpPr>
          <p:cNvPr id="3" name="Text Placeholder 11">
            <a:extLst>
              <a:ext uri="{FF2B5EF4-FFF2-40B4-BE49-F238E27FC236}">
                <a16:creationId xmlns:a16="http://schemas.microsoft.com/office/drawing/2014/main" id="{03424D10-01E7-37F9-6091-2C95487D9F73}"/>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4" name="Text Placeholder 7">
            <a:extLst>
              <a:ext uri="{FF2B5EF4-FFF2-40B4-BE49-F238E27FC236}">
                <a16:creationId xmlns:a16="http://schemas.microsoft.com/office/drawing/2014/main" id="{FDFE8ED1-0EC9-B339-1813-0B4260A0A2DA}"/>
              </a:ext>
            </a:extLst>
          </p:cNvPr>
          <p:cNvSpPr>
            <a:spLocks noGrp="1"/>
          </p:cNvSpPr>
          <p:nvPr>
            <p:ph type="body" sz="quarter" idx="14"/>
          </p:nvPr>
        </p:nvSpPr>
        <p:spPr>
          <a:xfrm>
            <a:off x="584200" y="2283115"/>
            <a:ext cx="2532063" cy="1600438"/>
          </a:xfrm>
        </p:spPr>
        <p:txBody>
          <a:bodyPr vert="horz" wrap="square" lIns="0" tIns="0" rIns="0" bIns="0" rtlCol="0">
            <a:spAutoFit/>
          </a:bodyPr>
          <a:lstStyle>
            <a:lvl1pPr>
              <a:defRPr lang="en-US" sz="1600" dirty="0"/>
            </a:lvl1pPr>
            <a:lvl2pPr>
              <a:defRPr lang="en-US" sz="1600" dirty="0"/>
            </a:lvl2pPr>
            <a:lvl3pPr>
              <a:defRPr lang="en-US" sz="1600" dirty="0"/>
            </a:lvl3pPr>
            <a:lvl4pPr>
              <a:defRPr lang="en-US" sz="1400" dirty="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p>
        </p:txBody>
      </p:sp>
      <p:sp>
        <p:nvSpPr>
          <p:cNvPr id="5" name="Text Placeholder 11">
            <a:extLst>
              <a:ext uri="{FF2B5EF4-FFF2-40B4-BE49-F238E27FC236}">
                <a16:creationId xmlns:a16="http://schemas.microsoft.com/office/drawing/2014/main" id="{823006D8-810A-DCBB-7E79-17F6322E2FFC}"/>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6" name="Text Placeholder 9">
            <a:extLst>
              <a:ext uri="{FF2B5EF4-FFF2-40B4-BE49-F238E27FC236}">
                <a16:creationId xmlns:a16="http://schemas.microsoft.com/office/drawing/2014/main" id="{ADAAB847-57CB-2458-2ADA-6D7770794074}"/>
              </a:ext>
            </a:extLst>
          </p:cNvPr>
          <p:cNvSpPr>
            <a:spLocks noGrp="1"/>
          </p:cNvSpPr>
          <p:nvPr>
            <p:ph type="body" sz="quarter" idx="15"/>
          </p:nvPr>
        </p:nvSpPr>
        <p:spPr>
          <a:xfrm>
            <a:off x="3413125" y="2276475"/>
            <a:ext cx="2532063" cy="1600438"/>
          </a:xfrm>
        </p:spPr>
        <p:txBody>
          <a:bodyPr vert="horz" wrap="square" lIns="0" tIns="0" rIns="0" bIns="0" rtlCol="0">
            <a:spAutoFit/>
          </a:bodyPr>
          <a:lstStyle>
            <a:lvl1pPr>
              <a:defRPr lang="en-US" sz="1600" dirty="0"/>
            </a:lvl1pPr>
            <a:lvl2pPr>
              <a:defRPr lang="en-US" sz="1600" dirty="0"/>
            </a:lvl2pPr>
            <a:lvl3pPr>
              <a:defRPr lang="en-US" sz="1600" dirty="0"/>
            </a:lvl3pPr>
            <a:lvl4pPr>
              <a:defRPr lang="en-US" sz="1400" dirty="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p>
        </p:txBody>
      </p:sp>
      <p:sp>
        <p:nvSpPr>
          <p:cNvPr id="7" name="Text Placeholder 11">
            <a:extLst>
              <a:ext uri="{FF2B5EF4-FFF2-40B4-BE49-F238E27FC236}">
                <a16:creationId xmlns:a16="http://schemas.microsoft.com/office/drawing/2014/main" id="{6B655A31-FF73-73EA-1EA8-00F13891AB94}"/>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E819634A-80BB-C620-3C16-1EA80A7B1C18}"/>
              </a:ext>
            </a:extLst>
          </p:cNvPr>
          <p:cNvSpPr>
            <a:spLocks noGrp="1"/>
          </p:cNvSpPr>
          <p:nvPr>
            <p:ph type="body" sz="quarter" idx="19"/>
          </p:nvPr>
        </p:nvSpPr>
        <p:spPr>
          <a:xfrm>
            <a:off x="6244208" y="2283115"/>
            <a:ext cx="2532063" cy="1600438"/>
          </a:xfrm>
        </p:spPr>
        <p:txBody>
          <a:bodyPr vert="horz" wrap="square" lIns="0" tIns="0" rIns="0" bIns="0" rtlCol="0">
            <a:spAutoFit/>
          </a:bodyPr>
          <a:lstStyle>
            <a:lvl1pPr>
              <a:defRPr lang="en-US" sz="1600" dirty="0"/>
            </a:lvl1pPr>
            <a:lvl2pPr>
              <a:defRPr lang="en-US" sz="1600" dirty="0"/>
            </a:lvl2pPr>
            <a:lvl3pPr>
              <a:defRPr lang="en-US" sz="1600" dirty="0"/>
            </a:lvl3pPr>
            <a:lvl4pPr>
              <a:defRPr lang="en-US" sz="1400" dirty="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p>
        </p:txBody>
      </p:sp>
      <p:sp>
        <p:nvSpPr>
          <p:cNvPr id="9" name="Text Placeholder 11">
            <a:extLst>
              <a:ext uri="{FF2B5EF4-FFF2-40B4-BE49-F238E27FC236}">
                <a16:creationId xmlns:a16="http://schemas.microsoft.com/office/drawing/2014/main" id="{05E7CC6D-40F5-C58C-FC44-793B1A98AC5D}"/>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E6B93ED5-5CA7-C983-373E-E42D7424C7CB}"/>
              </a:ext>
            </a:extLst>
          </p:cNvPr>
          <p:cNvSpPr>
            <a:spLocks noGrp="1"/>
          </p:cNvSpPr>
          <p:nvPr>
            <p:ph type="body" sz="quarter" idx="21"/>
          </p:nvPr>
        </p:nvSpPr>
        <p:spPr>
          <a:xfrm>
            <a:off x="9073133" y="2276475"/>
            <a:ext cx="2532063" cy="1600438"/>
          </a:xfrm>
        </p:spPr>
        <p:txBody>
          <a:bodyPr vert="horz" wrap="square" lIns="0" tIns="0" rIns="0" bIns="0" rtlCol="0">
            <a:spAutoFit/>
          </a:bodyPr>
          <a:lstStyle>
            <a:lvl1pPr>
              <a:defRPr lang="en-US" sz="1600"/>
            </a:lvl1pPr>
            <a:lvl2pPr>
              <a:defRPr lang="en-US" sz="1600"/>
            </a:lvl2pPr>
            <a:lvl3pPr>
              <a:defRPr lang="en-US" sz="1600"/>
            </a:lvl3pPr>
            <a:lvl4pPr>
              <a:defRPr lang="en-US" sz="140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p>
        </p:txBody>
      </p:sp>
    </p:spTree>
    <p:extLst>
      <p:ext uri="{BB962C8B-B14F-4D97-AF65-F5344CB8AC3E}">
        <p14:creationId xmlns:p14="http://schemas.microsoft.com/office/powerpoint/2010/main" val="275589025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7814997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06400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410366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676880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peaker Intro">
    <p:bg>
      <p:bgPr>
        <a:solidFill>
          <a:srgbClr val="0093DD"/>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3748518F-33D3-49EC-8113-D8C621711E7E}"/>
              </a:ext>
            </a:extLst>
          </p:cNvPr>
          <p:cNvSpPr>
            <a:spLocks noGrp="1"/>
          </p:cNvSpPr>
          <p:nvPr>
            <p:ph type="pic" sz="quarter" idx="10"/>
          </p:nvPr>
        </p:nvSpPr>
        <p:spPr bwMode="ltGray">
          <a:xfrm>
            <a:off x="7485876" y="129662"/>
            <a:ext cx="4109476" cy="4109476"/>
          </a:xfrm>
          <a:prstGeom prst="ellipse">
            <a:avLst/>
          </a:prstGeom>
          <a:blipFill dpi="0" rotWithShape="1">
            <a:blip r:embed="rId2"/>
            <a:srcRect/>
            <a:stretch>
              <a:fillRect t="508" b="-27994"/>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
        <p:nvSpPr>
          <p:cNvPr id="10" name="Title 11">
            <a:extLst>
              <a:ext uri="{FF2B5EF4-FFF2-40B4-BE49-F238E27FC236}">
                <a16:creationId xmlns:a16="http://schemas.microsoft.com/office/drawing/2014/main" id="{2E8AEF51-F89E-4E34-997D-1CCC5B91B2C0}"/>
              </a:ext>
            </a:extLst>
          </p:cNvPr>
          <p:cNvSpPr>
            <a:spLocks noGrp="1"/>
          </p:cNvSpPr>
          <p:nvPr>
            <p:ph type="title" hasCustomPrompt="1"/>
          </p:nvPr>
        </p:nvSpPr>
        <p:spPr>
          <a:xfrm>
            <a:off x="596648" y="390491"/>
            <a:ext cx="5914987" cy="1022673"/>
          </a:xfrm>
        </p:spPr>
        <p:txBody>
          <a:bodyPr anchor="t">
            <a:noAutofit/>
          </a:bodyPr>
          <a:lstStyle>
            <a:lvl1pPr>
              <a:defRPr sz="4800" b="0" cap="none" spc="0">
                <a:ln w="0"/>
                <a:solidFill>
                  <a:schemeClr val="tx1"/>
                </a:solidFill>
                <a:effectLst>
                  <a:outerShdw blurRad="38100" dist="19050" dir="2700000" algn="tl" rotWithShape="0">
                    <a:schemeClr val="dk1">
                      <a:alpha val="40000"/>
                    </a:schemeClr>
                  </a:outerShdw>
                </a:effectLst>
                <a:latin typeface="+mn-lt"/>
              </a:defRPr>
            </a:lvl1pPr>
          </a:lstStyle>
          <a:p>
            <a:r>
              <a:rPr lang="en-US"/>
              <a:t>Speaker Intro Slide</a:t>
            </a:r>
          </a:p>
        </p:txBody>
      </p:sp>
      <p:sp>
        <p:nvSpPr>
          <p:cNvPr id="11" name="Text Placeholder 13">
            <a:extLst>
              <a:ext uri="{FF2B5EF4-FFF2-40B4-BE49-F238E27FC236}">
                <a16:creationId xmlns:a16="http://schemas.microsoft.com/office/drawing/2014/main" id="{147BC5EC-9BCC-4DB8-9927-D8FB56A7E1D1}"/>
              </a:ext>
            </a:extLst>
          </p:cNvPr>
          <p:cNvSpPr>
            <a:spLocks noGrp="1"/>
          </p:cNvSpPr>
          <p:nvPr>
            <p:ph type="body" sz="quarter" idx="11" hasCustomPrompt="1"/>
          </p:nvPr>
        </p:nvSpPr>
        <p:spPr>
          <a:xfrm>
            <a:off x="596648" y="1560946"/>
            <a:ext cx="5914987" cy="4461164"/>
          </a:xfrm>
        </p:spPr>
        <p:txBody>
          <a:bodyPr/>
          <a:lstStyle>
            <a:lvl1pPr>
              <a:defRPr/>
            </a:lvl1pPr>
            <a:lvl2pPr>
              <a:defRPr/>
            </a:lvl2pPr>
          </a:lstStyle>
          <a:p>
            <a:r>
              <a:rPr lang="en-US"/>
              <a:t>Introduce yourself</a:t>
            </a:r>
          </a:p>
        </p:txBody>
      </p:sp>
      <p:sp>
        <p:nvSpPr>
          <p:cNvPr id="6" name="TextBox 8">
            <a:extLst>
              <a:ext uri="{FF2B5EF4-FFF2-40B4-BE49-F238E27FC236}">
                <a16:creationId xmlns:a16="http://schemas.microsoft.com/office/drawing/2014/main" id="{DC09338F-306D-212C-1B6B-993F6DF451CD}"/>
              </a:ext>
            </a:extLst>
          </p:cNvPr>
          <p:cNvSpPr txBox="1"/>
          <p:nvPr userDrawn="1"/>
        </p:nvSpPr>
        <p:spPr>
          <a:xfrm>
            <a:off x="2856633" y="6546110"/>
            <a:ext cx="3951823" cy="276999"/>
          </a:xfrm>
          <a:prstGeom prst="rect">
            <a:avLst/>
          </a:prstGeom>
          <a:noFill/>
        </p:spPr>
        <p:txBody>
          <a:bodyPr wrap="square" rtlCol="0">
            <a:spAutoFit/>
          </a:bodyPr>
          <a:lstStyle/>
          <a:p>
            <a:pPr algn="r"/>
            <a:r>
              <a:rPr lang="en-US" sz="1200" b="0">
                <a:solidFill>
                  <a:schemeClr val="tx1"/>
                </a:solidFill>
                <a:latin typeface="Segoe UI Semibold" panose="020B0702040204020203" pitchFamily="34" charset="0"/>
                <a:cs typeface="Segoe UI Semibold" panose="020B0702040204020203" pitchFamily="34" charset="0"/>
              </a:rPr>
              <a:t>#DataSatMadrid</a:t>
            </a:r>
          </a:p>
        </p:txBody>
      </p:sp>
      <p:pic>
        <p:nvPicPr>
          <p:cNvPr id="9" name="Imagen 39">
            <a:extLst>
              <a:ext uri="{FF2B5EF4-FFF2-40B4-BE49-F238E27FC236}">
                <a16:creationId xmlns:a16="http://schemas.microsoft.com/office/drawing/2014/main" id="{769A7AFC-52A1-DFE1-9524-E33D869D0639}"/>
              </a:ext>
            </a:extLst>
          </p:cNvPr>
          <p:cNvPicPr>
            <a:picLocks noChangeAspect="1"/>
          </p:cNvPicPr>
          <p:nvPr userDrawn="1"/>
        </p:nvPicPr>
        <p:blipFill>
          <a:blip r:embed="rId3"/>
          <a:stretch>
            <a:fillRect/>
          </a:stretch>
        </p:blipFill>
        <p:spPr>
          <a:xfrm>
            <a:off x="7334993" y="4479913"/>
            <a:ext cx="548046" cy="548046"/>
          </a:xfrm>
          <a:prstGeom prst="rect">
            <a:avLst/>
          </a:prstGeom>
        </p:spPr>
      </p:pic>
      <p:pic>
        <p:nvPicPr>
          <p:cNvPr id="12" name="Imagen 41">
            <a:extLst>
              <a:ext uri="{FF2B5EF4-FFF2-40B4-BE49-F238E27FC236}">
                <a16:creationId xmlns:a16="http://schemas.microsoft.com/office/drawing/2014/main" id="{2FC46CB1-B39B-CA70-780E-50AF952F8DA7}"/>
              </a:ext>
            </a:extLst>
          </p:cNvPr>
          <p:cNvPicPr>
            <a:picLocks noChangeAspect="1"/>
          </p:cNvPicPr>
          <p:nvPr userDrawn="1"/>
        </p:nvPicPr>
        <p:blipFill>
          <a:blip r:embed="rId4"/>
          <a:stretch>
            <a:fillRect/>
          </a:stretch>
        </p:blipFill>
        <p:spPr>
          <a:xfrm>
            <a:off x="7334993" y="5106929"/>
            <a:ext cx="548046" cy="548046"/>
          </a:xfrm>
          <a:prstGeom prst="rect">
            <a:avLst/>
          </a:prstGeom>
        </p:spPr>
      </p:pic>
      <p:pic>
        <p:nvPicPr>
          <p:cNvPr id="13" name="Imagen 43">
            <a:extLst>
              <a:ext uri="{FF2B5EF4-FFF2-40B4-BE49-F238E27FC236}">
                <a16:creationId xmlns:a16="http://schemas.microsoft.com/office/drawing/2014/main" id="{C46E83CC-17C0-0A78-9C81-FC8A1F8A5F01}"/>
              </a:ext>
            </a:extLst>
          </p:cNvPr>
          <p:cNvPicPr>
            <a:picLocks noChangeAspect="1"/>
          </p:cNvPicPr>
          <p:nvPr userDrawn="1"/>
        </p:nvPicPr>
        <p:blipFill>
          <a:blip r:embed="rId5"/>
          <a:stretch>
            <a:fillRect/>
          </a:stretch>
        </p:blipFill>
        <p:spPr>
          <a:xfrm>
            <a:off x="7339235" y="5720378"/>
            <a:ext cx="548046" cy="548046"/>
          </a:xfrm>
          <a:prstGeom prst="rect">
            <a:avLst/>
          </a:prstGeom>
        </p:spPr>
      </p:pic>
      <p:sp>
        <p:nvSpPr>
          <p:cNvPr id="16" name="Text Placeholder 13">
            <a:extLst>
              <a:ext uri="{FF2B5EF4-FFF2-40B4-BE49-F238E27FC236}">
                <a16:creationId xmlns:a16="http://schemas.microsoft.com/office/drawing/2014/main" id="{9BEE23D7-C227-F573-2547-56C77BABC63B}"/>
              </a:ext>
            </a:extLst>
          </p:cNvPr>
          <p:cNvSpPr>
            <a:spLocks noGrp="1"/>
          </p:cNvSpPr>
          <p:nvPr>
            <p:ph type="body" sz="quarter" idx="12" hasCustomPrompt="1"/>
          </p:nvPr>
        </p:nvSpPr>
        <p:spPr>
          <a:xfrm>
            <a:off x="7981121" y="4570409"/>
            <a:ext cx="3970733" cy="346824"/>
          </a:xfrm>
        </p:spPr>
        <p:txBody>
          <a:bodyPr>
            <a:normAutofit/>
          </a:bodyPr>
          <a:lstStyle>
            <a:lvl1pPr marL="0" indent="0">
              <a:buNone/>
              <a:defRPr sz="1800"/>
            </a:lvl1pPr>
            <a:lvl2pPr>
              <a:defRPr/>
            </a:lvl2pPr>
          </a:lstStyle>
          <a:p>
            <a:r>
              <a:rPr lang="en-US"/>
              <a:t>email@domain.com</a:t>
            </a:r>
          </a:p>
        </p:txBody>
      </p:sp>
      <p:sp>
        <p:nvSpPr>
          <p:cNvPr id="17" name="Text Placeholder 13">
            <a:extLst>
              <a:ext uri="{FF2B5EF4-FFF2-40B4-BE49-F238E27FC236}">
                <a16:creationId xmlns:a16="http://schemas.microsoft.com/office/drawing/2014/main" id="{F8F59729-87EE-DD0F-12BF-01690AB10AA3}"/>
              </a:ext>
            </a:extLst>
          </p:cNvPr>
          <p:cNvSpPr>
            <a:spLocks noGrp="1"/>
          </p:cNvSpPr>
          <p:nvPr>
            <p:ph type="body" sz="quarter" idx="13" hasCustomPrompt="1"/>
          </p:nvPr>
        </p:nvSpPr>
        <p:spPr>
          <a:xfrm>
            <a:off x="7981121" y="5153671"/>
            <a:ext cx="3970733" cy="346824"/>
          </a:xfrm>
        </p:spPr>
        <p:txBody>
          <a:bodyPr>
            <a:normAutofit/>
          </a:bodyPr>
          <a:lstStyle>
            <a:lvl1pPr marL="0" indent="0">
              <a:buNone/>
              <a:defRPr sz="1800"/>
            </a:lvl1pPr>
            <a:lvl2pPr>
              <a:defRPr/>
            </a:lvl2pPr>
          </a:lstStyle>
          <a:p>
            <a:r>
              <a:rPr lang="es-ES">
                <a:solidFill>
                  <a:prstClr val="white"/>
                </a:solidFill>
                <a:latin typeface="Segoe UI Semilight"/>
              </a:rPr>
              <a:t>https://www.linkedin.com/in/xxxx/</a:t>
            </a:r>
            <a:endParaRPr lang="en-US"/>
          </a:p>
        </p:txBody>
      </p:sp>
      <p:sp>
        <p:nvSpPr>
          <p:cNvPr id="18" name="Text Placeholder 13">
            <a:extLst>
              <a:ext uri="{FF2B5EF4-FFF2-40B4-BE49-F238E27FC236}">
                <a16:creationId xmlns:a16="http://schemas.microsoft.com/office/drawing/2014/main" id="{2520AA37-ACF9-7A7A-2789-D6728AAA1E2A}"/>
              </a:ext>
            </a:extLst>
          </p:cNvPr>
          <p:cNvSpPr>
            <a:spLocks noGrp="1"/>
          </p:cNvSpPr>
          <p:nvPr>
            <p:ph type="body" sz="quarter" idx="14" hasCustomPrompt="1"/>
          </p:nvPr>
        </p:nvSpPr>
        <p:spPr>
          <a:xfrm>
            <a:off x="7981121" y="5820989"/>
            <a:ext cx="3970733" cy="346824"/>
          </a:xfrm>
        </p:spPr>
        <p:txBody>
          <a:bodyPr>
            <a:normAutofit/>
          </a:bodyPr>
          <a:lstStyle>
            <a:lvl1pPr marL="0" indent="0">
              <a:buNone/>
              <a:defRPr sz="1800"/>
            </a:lvl1pPr>
            <a:lvl2pPr>
              <a:defRPr/>
            </a:lvl2pPr>
          </a:lstStyle>
          <a:p>
            <a:r>
              <a:rPr lang="es-ES">
                <a:solidFill>
                  <a:prstClr val="white"/>
                </a:solidFill>
                <a:latin typeface="Segoe UI Semilight"/>
              </a:rPr>
              <a:t>@xxxxx</a:t>
            </a:r>
            <a:endParaRPr lang="en-US"/>
          </a:p>
        </p:txBody>
      </p:sp>
    </p:spTree>
    <p:extLst>
      <p:ext uri="{BB962C8B-B14F-4D97-AF65-F5344CB8AC3E}">
        <p14:creationId xmlns:p14="http://schemas.microsoft.com/office/powerpoint/2010/main" val="2833397370"/>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3537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CFADFBB8-E1C1-D5AB-8154-CBA2D9EFB6B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26723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b="1">
                <a:solidFill>
                  <a:schemeClr val="tx2"/>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b="1">
                <a:solidFill>
                  <a:schemeClr val="tx2"/>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b="1">
                <a:solidFill>
                  <a:schemeClr val="tx2"/>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3256916"/>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32">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553998"/>
          </a:xfrm>
        </p:spPr>
        <p:txBody>
          <a:bodyPr anchor="t"/>
          <a:lstStyle>
            <a:lvl1pPr marL="0" indent="0">
              <a:spcBef>
                <a:spcPts val="0"/>
              </a:spcBef>
              <a:buNone/>
              <a:defRPr sz="1800" b="1">
                <a:solidFill>
                  <a:srgbClr val="8DC8E8"/>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553998"/>
          </a:xfrm>
        </p:spPr>
        <p:txBody>
          <a:bodyPr vert="horz" wrap="square" lIns="0" tIns="0" rIns="0" bIns="0" rtlCol="0" anchor="t">
            <a:spAutoFit/>
          </a:bodyPr>
          <a:lstStyle>
            <a:lvl1pPr>
              <a:defRPr lang="en-US" sz="1800" b="1">
                <a:solidFill>
                  <a:srgbClr val="B9DCD2"/>
                </a:solidFill>
                <a:latin typeface="+mj-lt"/>
              </a:defRPr>
            </a:lvl1pPr>
          </a:lstStyle>
          <a:p>
            <a:pPr marL="0" lvl="0" indent="0">
              <a:spcBef>
                <a:spcPts val="0"/>
              </a:spcBef>
              <a:buNone/>
            </a:pPr>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553998"/>
          </a:xfrm>
        </p:spPr>
        <p:txBody>
          <a:bodyPr vert="horz" wrap="square" lIns="0" tIns="0" rIns="0" bIns="0" rtlCol="0" anchor="t">
            <a:spAutoFit/>
          </a:bodyPr>
          <a:lstStyle>
            <a:lvl1pPr>
              <a:defRPr lang="en-US" sz="1800" b="1" dirty="0">
                <a:solidFill>
                  <a:srgbClr val="D59ED7"/>
                </a:solidFill>
                <a:latin typeface="+mj-lt"/>
              </a:defRPr>
            </a:lvl1pPr>
          </a:lstStyle>
          <a:p>
            <a:pPr marL="0" lvl="0" indent="0">
              <a:spcBef>
                <a:spcPts val="0"/>
              </a:spcBef>
              <a:buNone/>
            </a:pPr>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553998"/>
          </a:xfrm>
        </p:spPr>
        <p:txBody>
          <a:bodyPr vert="horz" wrap="square" lIns="0" tIns="0" rIns="0" bIns="0" rtlCol="0" anchor="t">
            <a:spAutoFit/>
          </a:bodyPr>
          <a:lstStyle>
            <a:lvl1pPr>
              <a:defRPr lang="en-US" sz="1800" b="1">
                <a:solidFill>
                  <a:srgbClr val="FFA38B"/>
                </a:solidFill>
                <a:latin typeface="+mj-lt"/>
              </a:defRPr>
            </a:lvl1pPr>
          </a:lstStyle>
          <a:p>
            <a:pPr marL="0" lvl="0" indent="0">
              <a:spcBef>
                <a:spcPts val="0"/>
              </a:spcBef>
              <a:buNone/>
            </a:pPr>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0275506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55119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5452760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Anniversarie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EE83BA-5FDA-6784-9017-A6D8DD7C7EA2}"/>
              </a:ext>
            </a:extLst>
          </p:cNvPr>
          <p:cNvSpPr/>
          <p:nvPr userDrawn="1"/>
        </p:nvSpPr>
        <p:spPr bwMode="auto">
          <a:xfrm rot="16200000">
            <a:off x="4968566" y="-4968570"/>
            <a:ext cx="2254868" cy="1219199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3" name="Graphic 2">
            <a:extLst>
              <a:ext uri="{FF2B5EF4-FFF2-40B4-BE49-F238E27FC236}">
                <a16:creationId xmlns:a16="http://schemas.microsoft.com/office/drawing/2014/main" id="{3D2A73EE-094E-3177-CB0F-6C34B2A3A03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3303"/>
          <a:stretch/>
        </p:blipFill>
        <p:spPr>
          <a:xfrm>
            <a:off x="-497840" y="-601471"/>
            <a:ext cx="2324149" cy="2757378"/>
          </a:xfrm>
          <a:prstGeom prst="rect">
            <a:avLst/>
          </a:prstGeom>
        </p:spPr>
      </p:pic>
      <p:pic>
        <p:nvPicPr>
          <p:cNvPr id="5" name="Graphic 4">
            <a:extLst>
              <a:ext uri="{FF2B5EF4-FFF2-40B4-BE49-F238E27FC236}">
                <a16:creationId xmlns:a16="http://schemas.microsoft.com/office/drawing/2014/main" id="{FEA2543A-FFCB-EB04-910A-D6416698105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1336" t="14410" r="43498" b="48015"/>
          <a:stretch/>
        </p:blipFill>
        <p:spPr>
          <a:xfrm>
            <a:off x="8383724" y="-3"/>
            <a:ext cx="3808275" cy="2544832"/>
          </a:xfrm>
          <a:prstGeom prst="rect">
            <a:avLst/>
          </a:prstGeom>
        </p:spPr>
      </p:pic>
      <p:sp>
        <p:nvSpPr>
          <p:cNvPr id="2" name="Title 1">
            <a:extLst>
              <a:ext uri="{FF2B5EF4-FFF2-40B4-BE49-F238E27FC236}">
                <a16:creationId xmlns:a16="http://schemas.microsoft.com/office/drawing/2014/main" id="{D0AAD849-7CFE-4AF7-A7C5-6BBD50C88C1A}"/>
              </a:ext>
            </a:extLst>
          </p:cNvPr>
          <p:cNvSpPr>
            <a:spLocks noGrp="1"/>
          </p:cNvSpPr>
          <p:nvPr>
            <p:ph type="title" hasCustomPrompt="1"/>
          </p:nvPr>
        </p:nvSpPr>
        <p:spPr>
          <a:xfrm>
            <a:off x="588263" y="457200"/>
            <a:ext cx="11018520" cy="1015663"/>
          </a:xfrm>
        </p:spPr>
        <p:txBody>
          <a:bodyPr/>
          <a:lstStyle>
            <a:lvl1pPr algn="ctr">
              <a:defRPr sz="6600">
                <a:solidFill>
                  <a:schemeClr val="tx1"/>
                </a:solidFill>
              </a:defRPr>
            </a:lvl1pPr>
          </a:lstStyle>
          <a:p>
            <a:r>
              <a:rPr lang="en-US"/>
              <a:t>XX Years!</a:t>
            </a:r>
          </a:p>
        </p:txBody>
      </p:sp>
      <p:sp>
        <p:nvSpPr>
          <p:cNvPr id="8" name="Picture Placeholder 7">
            <a:extLst>
              <a:ext uri="{FF2B5EF4-FFF2-40B4-BE49-F238E27FC236}">
                <a16:creationId xmlns:a16="http://schemas.microsoft.com/office/drawing/2014/main" id="{C51BBA88-4857-5E16-A640-EA070A7E3EF1}"/>
              </a:ext>
            </a:extLst>
          </p:cNvPr>
          <p:cNvSpPr>
            <a:spLocks noGrp="1"/>
          </p:cNvSpPr>
          <p:nvPr>
            <p:ph type="pic" sz="quarter" idx="10" hasCustomPrompt="1"/>
          </p:nvPr>
        </p:nvSpPr>
        <p:spPr>
          <a:xfrm>
            <a:off x="1106509" y="1997111"/>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9" name="Picture Placeholder 7">
            <a:extLst>
              <a:ext uri="{FF2B5EF4-FFF2-40B4-BE49-F238E27FC236}">
                <a16:creationId xmlns:a16="http://schemas.microsoft.com/office/drawing/2014/main" id="{60827E06-C058-0F39-2B40-4A021CD810ED}"/>
              </a:ext>
            </a:extLst>
          </p:cNvPr>
          <p:cNvSpPr>
            <a:spLocks noGrp="1"/>
          </p:cNvSpPr>
          <p:nvPr>
            <p:ph type="pic" sz="quarter" idx="11" hasCustomPrompt="1"/>
          </p:nvPr>
        </p:nvSpPr>
        <p:spPr>
          <a:xfrm>
            <a:off x="2912714" y="1997111"/>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0" name="Picture Placeholder 7">
            <a:extLst>
              <a:ext uri="{FF2B5EF4-FFF2-40B4-BE49-F238E27FC236}">
                <a16:creationId xmlns:a16="http://schemas.microsoft.com/office/drawing/2014/main" id="{73FED24A-42BC-00C6-3A71-3113452E7F40}"/>
              </a:ext>
            </a:extLst>
          </p:cNvPr>
          <p:cNvSpPr>
            <a:spLocks noGrp="1"/>
          </p:cNvSpPr>
          <p:nvPr>
            <p:ph type="pic" sz="quarter" idx="12" hasCustomPrompt="1"/>
          </p:nvPr>
        </p:nvSpPr>
        <p:spPr>
          <a:xfrm>
            <a:off x="4718919" y="1997111"/>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1" name="Picture Placeholder 7">
            <a:extLst>
              <a:ext uri="{FF2B5EF4-FFF2-40B4-BE49-F238E27FC236}">
                <a16:creationId xmlns:a16="http://schemas.microsoft.com/office/drawing/2014/main" id="{18B9C06D-F316-9AF0-DE30-1C7E6BBF9DC5}"/>
              </a:ext>
            </a:extLst>
          </p:cNvPr>
          <p:cNvSpPr>
            <a:spLocks noGrp="1"/>
          </p:cNvSpPr>
          <p:nvPr>
            <p:ph type="pic" sz="quarter" idx="13" hasCustomPrompt="1"/>
          </p:nvPr>
        </p:nvSpPr>
        <p:spPr>
          <a:xfrm>
            <a:off x="6525124" y="1997111"/>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2" name="Picture Placeholder 7">
            <a:extLst>
              <a:ext uri="{FF2B5EF4-FFF2-40B4-BE49-F238E27FC236}">
                <a16:creationId xmlns:a16="http://schemas.microsoft.com/office/drawing/2014/main" id="{291F1EFD-C402-78B5-8683-CBB51ADBA481}"/>
              </a:ext>
            </a:extLst>
          </p:cNvPr>
          <p:cNvSpPr>
            <a:spLocks noGrp="1"/>
          </p:cNvSpPr>
          <p:nvPr>
            <p:ph type="pic" sz="quarter" idx="14" hasCustomPrompt="1"/>
          </p:nvPr>
        </p:nvSpPr>
        <p:spPr>
          <a:xfrm>
            <a:off x="8331329" y="1997111"/>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3" name="Picture Placeholder 7">
            <a:extLst>
              <a:ext uri="{FF2B5EF4-FFF2-40B4-BE49-F238E27FC236}">
                <a16:creationId xmlns:a16="http://schemas.microsoft.com/office/drawing/2014/main" id="{0142758F-528B-0705-65AC-7FF36730F576}"/>
              </a:ext>
            </a:extLst>
          </p:cNvPr>
          <p:cNvSpPr>
            <a:spLocks noGrp="1"/>
          </p:cNvSpPr>
          <p:nvPr>
            <p:ph type="pic" sz="quarter" idx="15" hasCustomPrompt="1"/>
          </p:nvPr>
        </p:nvSpPr>
        <p:spPr>
          <a:xfrm>
            <a:off x="10137536" y="1997111"/>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4" name="Picture Placeholder 7">
            <a:extLst>
              <a:ext uri="{FF2B5EF4-FFF2-40B4-BE49-F238E27FC236}">
                <a16:creationId xmlns:a16="http://schemas.microsoft.com/office/drawing/2014/main" id="{CBDDAE74-A351-0F0E-E487-58481FBD0437}"/>
              </a:ext>
            </a:extLst>
          </p:cNvPr>
          <p:cNvSpPr>
            <a:spLocks noGrp="1"/>
          </p:cNvSpPr>
          <p:nvPr>
            <p:ph type="pic" sz="quarter" idx="16" hasCustomPrompt="1"/>
          </p:nvPr>
        </p:nvSpPr>
        <p:spPr>
          <a:xfrm>
            <a:off x="1106509" y="3469974"/>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5" name="Picture Placeholder 7">
            <a:extLst>
              <a:ext uri="{FF2B5EF4-FFF2-40B4-BE49-F238E27FC236}">
                <a16:creationId xmlns:a16="http://schemas.microsoft.com/office/drawing/2014/main" id="{26F30577-3188-FC1B-6311-31B15B6F4EDA}"/>
              </a:ext>
            </a:extLst>
          </p:cNvPr>
          <p:cNvSpPr>
            <a:spLocks noGrp="1"/>
          </p:cNvSpPr>
          <p:nvPr>
            <p:ph type="pic" sz="quarter" idx="17" hasCustomPrompt="1"/>
          </p:nvPr>
        </p:nvSpPr>
        <p:spPr>
          <a:xfrm>
            <a:off x="2912714" y="3469974"/>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6" name="Picture Placeholder 7">
            <a:extLst>
              <a:ext uri="{FF2B5EF4-FFF2-40B4-BE49-F238E27FC236}">
                <a16:creationId xmlns:a16="http://schemas.microsoft.com/office/drawing/2014/main" id="{E54CA854-D1E4-4A67-9C0F-91EEAE788981}"/>
              </a:ext>
            </a:extLst>
          </p:cNvPr>
          <p:cNvSpPr>
            <a:spLocks noGrp="1"/>
          </p:cNvSpPr>
          <p:nvPr>
            <p:ph type="pic" sz="quarter" idx="18" hasCustomPrompt="1"/>
          </p:nvPr>
        </p:nvSpPr>
        <p:spPr>
          <a:xfrm>
            <a:off x="4718919" y="3469974"/>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7" name="Picture Placeholder 7">
            <a:extLst>
              <a:ext uri="{FF2B5EF4-FFF2-40B4-BE49-F238E27FC236}">
                <a16:creationId xmlns:a16="http://schemas.microsoft.com/office/drawing/2014/main" id="{81A387C7-F56E-0F93-2106-A1A4BF84F1BE}"/>
              </a:ext>
            </a:extLst>
          </p:cNvPr>
          <p:cNvSpPr>
            <a:spLocks noGrp="1"/>
          </p:cNvSpPr>
          <p:nvPr>
            <p:ph type="pic" sz="quarter" idx="19" hasCustomPrompt="1"/>
          </p:nvPr>
        </p:nvSpPr>
        <p:spPr>
          <a:xfrm>
            <a:off x="6525124" y="3469974"/>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8" name="Picture Placeholder 7">
            <a:extLst>
              <a:ext uri="{FF2B5EF4-FFF2-40B4-BE49-F238E27FC236}">
                <a16:creationId xmlns:a16="http://schemas.microsoft.com/office/drawing/2014/main" id="{451ED93C-ECB5-5ABA-91AE-A668D740FE63}"/>
              </a:ext>
            </a:extLst>
          </p:cNvPr>
          <p:cNvSpPr>
            <a:spLocks noGrp="1"/>
          </p:cNvSpPr>
          <p:nvPr>
            <p:ph type="pic" sz="quarter" idx="20" hasCustomPrompt="1"/>
          </p:nvPr>
        </p:nvSpPr>
        <p:spPr>
          <a:xfrm>
            <a:off x="8331329" y="3469974"/>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19" name="Picture Placeholder 7">
            <a:extLst>
              <a:ext uri="{FF2B5EF4-FFF2-40B4-BE49-F238E27FC236}">
                <a16:creationId xmlns:a16="http://schemas.microsoft.com/office/drawing/2014/main" id="{26617B39-D030-0D15-0A14-47219F91B9C9}"/>
              </a:ext>
            </a:extLst>
          </p:cNvPr>
          <p:cNvSpPr>
            <a:spLocks noGrp="1"/>
          </p:cNvSpPr>
          <p:nvPr>
            <p:ph type="pic" sz="quarter" idx="21" hasCustomPrompt="1"/>
          </p:nvPr>
        </p:nvSpPr>
        <p:spPr>
          <a:xfrm>
            <a:off x="10137536" y="3469974"/>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20" name="Picture Placeholder 7">
            <a:extLst>
              <a:ext uri="{FF2B5EF4-FFF2-40B4-BE49-F238E27FC236}">
                <a16:creationId xmlns:a16="http://schemas.microsoft.com/office/drawing/2014/main" id="{5944735A-CF55-F258-CC79-0200575AB1ED}"/>
              </a:ext>
            </a:extLst>
          </p:cNvPr>
          <p:cNvSpPr>
            <a:spLocks noGrp="1"/>
          </p:cNvSpPr>
          <p:nvPr>
            <p:ph type="pic" sz="quarter" idx="22" hasCustomPrompt="1"/>
          </p:nvPr>
        </p:nvSpPr>
        <p:spPr>
          <a:xfrm>
            <a:off x="1106509" y="4942837"/>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21" name="Picture Placeholder 7">
            <a:extLst>
              <a:ext uri="{FF2B5EF4-FFF2-40B4-BE49-F238E27FC236}">
                <a16:creationId xmlns:a16="http://schemas.microsoft.com/office/drawing/2014/main" id="{47F02922-5E61-3663-66AD-49027A706F40}"/>
              </a:ext>
            </a:extLst>
          </p:cNvPr>
          <p:cNvSpPr>
            <a:spLocks noGrp="1"/>
          </p:cNvSpPr>
          <p:nvPr>
            <p:ph type="pic" sz="quarter" idx="23" hasCustomPrompt="1"/>
          </p:nvPr>
        </p:nvSpPr>
        <p:spPr>
          <a:xfrm>
            <a:off x="2912714" y="4942837"/>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22" name="Picture Placeholder 7">
            <a:extLst>
              <a:ext uri="{FF2B5EF4-FFF2-40B4-BE49-F238E27FC236}">
                <a16:creationId xmlns:a16="http://schemas.microsoft.com/office/drawing/2014/main" id="{ECD0058F-56ED-B7EB-1160-3790016AFF36}"/>
              </a:ext>
            </a:extLst>
          </p:cNvPr>
          <p:cNvSpPr>
            <a:spLocks noGrp="1"/>
          </p:cNvSpPr>
          <p:nvPr>
            <p:ph type="pic" sz="quarter" idx="24" hasCustomPrompt="1"/>
          </p:nvPr>
        </p:nvSpPr>
        <p:spPr>
          <a:xfrm>
            <a:off x="4718919" y="4942837"/>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23" name="Picture Placeholder 7">
            <a:extLst>
              <a:ext uri="{FF2B5EF4-FFF2-40B4-BE49-F238E27FC236}">
                <a16:creationId xmlns:a16="http://schemas.microsoft.com/office/drawing/2014/main" id="{00C1D70F-1C14-3A08-B958-CD7CEFD053B7}"/>
              </a:ext>
            </a:extLst>
          </p:cNvPr>
          <p:cNvSpPr>
            <a:spLocks noGrp="1"/>
          </p:cNvSpPr>
          <p:nvPr>
            <p:ph type="pic" sz="quarter" idx="25" hasCustomPrompt="1"/>
          </p:nvPr>
        </p:nvSpPr>
        <p:spPr>
          <a:xfrm>
            <a:off x="6525124" y="4942837"/>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24" name="Picture Placeholder 7">
            <a:extLst>
              <a:ext uri="{FF2B5EF4-FFF2-40B4-BE49-F238E27FC236}">
                <a16:creationId xmlns:a16="http://schemas.microsoft.com/office/drawing/2014/main" id="{AB3CEFA2-5732-37C3-C273-CF1DF6D5F496}"/>
              </a:ext>
            </a:extLst>
          </p:cNvPr>
          <p:cNvSpPr>
            <a:spLocks noGrp="1"/>
          </p:cNvSpPr>
          <p:nvPr>
            <p:ph type="pic" sz="quarter" idx="26" hasCustomPrompt="1"/>
          </p:nvPr>
        </p:nvSpPr>
        <p:spPr>
          <a:xfrm>
            <a:off x="8331329" y="4942837"/>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25" name="Picture Placeholder 7">
            <a:extLst>
              <a:ext uri="{FF2B5EF4-FFF2-40B4-BE49-F238E27FC236}">
                <a16:creationId xmlns:a16="http://schemas.microsoft.com/office/drawing/2014/main" id="{149444B4-177A-A5A5-E8FF-FE6C2F0A8DD9}"/>
              </a:ext>
            </a:extLst>
          </p:cNvPr>
          <p:cNvSpPr>
            <a:spLocks noGrp="1"/>
          </p:cNvSpPr>
          <p:nvPr>
            <p:ph type="pic" sz="quarter" idx="27" hasCustomPrompt="1"/>
          </p:nvPr>
        </p:nvSpPr>
        <p:spPr>
          <a:xfrm>
            <a:off x="10137536" y="4942837"/>
            <a:ext cx="943752" cy="945482"/>
          </a:xfrm>
          <a:prstGeom prst="ellipse">
            <a:avLst/>
          </a:prstGeom>
          <a:solidFill>
            <a:srgbClr val="FFFFFF"/>
          </a:solidFill>
          <a:ln>
            <a:solidFill>
              <a:srgbClr val="D9D9D6"/>
            </a:solidFill>
          </a:ln>
        </p:spPr>
        <p:txBody>
          <a:bodyPr wrap="none">
            <a:noAutofit/>
          </a:bodyPr>
          <a:lstStyle>
            <a:lvl1pPr marL="0" indent="0">
              <a:buNone/>
              <a:defRPr/>
            </a:lvl1pPr>
          </a:lstStyle>
          <a:p>
            <a:r>
              <a:rPr lang="en-US"/>
              <a:t> </a:t>
            </a:r>
          </a:p>
        </p:txBody>
      </p:sp>
      <p:sp>
        <p:nvSpPr>
          <p:cNvPr id="27" name="Text Placeholder 26">
            <a:extLst>
              <a:ext uri="{FF2B5EF4-FFF2-40B4-BE49-F238E27FC236}">
                <a16:creationId xmlns:a16="http://schemas.microsoft.com/office/drawing/2014/main" id="{C1CD333A-8D45-E50A-FF47-55118DB9C41B}"/>
              </a:ext>
            </a:extLst>
          </p:cNvPr>
          <p:cNvSpPr>
            <a:spLocks noGrp="1"/>
          </p:cNvSpPr>
          <p:nvPr>
            <p:ph type="body" sz="quarter" idx="28" hasCustomPrompt="1"/>
          </p:nvPr>
        </p:nvSpPr>
        <p:spPr>
          <a:xfrm>
            <a:off x="773084" y="2990624"/>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28" name="Text Placeholder 26">
            <a:extLst>
              <a:ext uri="{FF2B5EF4-FFF2-40B4-BE49-F238E27FC236}">
                <a16:creationId xmlns:a16="http://schemas.microsoft.com/office/drawing/2014/main" id="{6D36B28D-3259-5FFB-8AF0-F784D3AD1D57}"/>
              </a:ext>
            </a:extLst>
          </p:cNvPr>
          <p:cNvSpPr>
            <a:spLocks noGrp="1"/>
          </p:cNvSpPr>
          <p:nvPr>
            <p:ph type="body" sz="quarter" idx="29" hasCustomPrompt="1"/>
          </p:nvPr>
        </p:nvSpPr>
        <p:spPr>
          <a:xfrm>
            <a:off x="2579289" y="2990624"/>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29" name="Text Placeholder 26">
            <a:extLst>
              <a:ext uri="{FF2B5EF4-FFF2-40B4-BE49-F238E27FC236}">
                <a16:creationId xmlns:a16="http://schemas.microsoft.com/office/drawing/2014/main" id="{73E540F8-C440-BF5D-E3C5-841DE7902EF3}"/>
              </a:ext>
            </a:extLst>
          </p:cNvPr>
          <p:cNvSpPr>
            <a:spLocks noGrp="1"/>
          </p:cNvSpPr>
          <p:nvPr>
            <p:ph type="body" sz="quarter" idx="30" hasCustomPrompt="1"/>
          </p:nvPr>
        </p:nvSpPr>
        <p:spPr>
          <a:xfrm>
            <a:off x="4385494" y="2990624"/>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0" name="Text Placeholder 26">
            <a:extLst>
              <a:ext uri="{FF2B5EF4-FFF2-40B4-BE49-F238E27FC236}">
                <a16:creationId xmlns:a16="http://schemas.microsoft.com/office/drawing/2014/main" id="{84D466AB-39AB-3F3A-4A8A-4E8B4D6445BC}"/>
              </a:ext>
            </a:extLst>
          </p:cNvPr>
          <p:cNvSpPr>
            <a:spLocks noGrp="1"/>
          </p:cNvSpPr>
          <p:nvPr>
            <p:ph type="body" sz="quarter" idx="31" hasCustomPrompt="1"/>
          </p:nvPr>
        </p:nvSpPr>
        <p:spPr>
          <a:xfrm>
            <a:off x="6191699" y="2990624"/>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1" name="Text Placeholder 26">
            <a:extLst>
              <a:ext uri="{FF2B5EF4-FFF2-40B4-BE49-F238E27FC236}">
                <a16:creationId xmlns:a16="http://schemas.microsoft.com/office/drawing/2014/main" id="{659AD799-3B90-DD62-8F64-7653A8479107}"/>
              </a:ext>
            </a:extLst>
          </p:cNvPr>
          <p:cNvSpPr>
            <a:spLocks noGrp="1"/>
          </p:cNvSpPr>
          <p:nvPr>
            <p:ph type="body" sz="quarter" idx="32" hasCustomPrompt="1"/>
          </p:nvPr>
        </p:nvSpPr>
        <p:spPr>
          <a:xfrm>
            <a:off x="7997904" y="2990624"/>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2" name="Text Placeholder 26">
            <a:extLst>
              <a:ext uri="{FF2B5EF4-FFF2-40B4-BE49-F238E27FC236}">
                <a16:creationId xmlns:a16="http://schemas.microsoft.com/office/drawing/2014/main" id="{19AFCB0E-36A3-110F-1620-330C23E061F5}"/>
              </a:ext>
            </a:extLst>
          </p:cNvPr>
          <p:cNvSpPr>
            <a:spLocks noGrp="1"/>
          </p:cNvSpPr>
          <p:nvPr>
            <p:ph type="body" sz="quarter" idx="33" hasCustomPrompt="1"/>
          </p:nvPr>
        </p:nvSpPr>
        <p:spPr>
          <a:xfrm>
            <a:off x="9804111" y="2990624"/>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3" name="Text Placeholder 26">
            <a:extLst>
              <a:ext uri="{FF2B5EF4-FFF2-40B4-BE49-F238E27FC236}">
                <a16:creationId xmlns:a16="http://schemas.microsoft.com/office/drawing/2014/main" id="{E045CAB4-0287-11D2-317B-D3E23B1CCADD}"/>
              </a:ext>
            </a:extLst>
          </p:cNvPr>
          <p:cNvSpPr>
            <a:spLocks noGrp="1"/>
          </p:cNvSpPr>
          <p:nvPr>
            <p:ph type="body" sz="quarter" idx="34" hasCustomPrompt="1"/>
          </p:nvPr>
        </p:nvSpPr>
        <p:spPr>
          <a:xfrm>
            <a:off x="773084" y="4466570"/>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4" name="Text Placeholder 26">
            <a:extLst>
              <a:ext uri="{FF2B5EF4-FFF2-40B4-BE49-F238E27FC236}">
                <a16:creationId xmlns:a16="http://schemas.microsoft.com/office/drawing/2014/main" id="{B7102229-9C50-209B-64FF-931237B87FAB}"/>
              </a:ext>
            </a:extLst>
          </p:cNvPr>
          <p:cNvSpPr>
            <a:spLocks noGrp="1"/>
          </p:cNvSpPr>
          <p:nvPr>
            <p:ph type="body" sz="quarter" idx="35" hasCustomPrompt="1"/>
          </p:nvPr>
        </p:nvSpPr>
        <p:spPr>
          <a:xfrm>
            <a:off x="2579289" y="4466570"/>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5" name="Text Placeholder 26">
            <a:extLst>
              <a:ext uri="{FF2B5EF4-FFF2-40B4-BE49-F238E27FC236}">
                <a16:creationId xmlns:a16="http://schemas.microsoft.com/office/drawing/2014/main" id="{84006AA2-92EC-4E61-11BA-3DF518D66AE7}"/>
              </a:ext>
            </a:extLst>
          </p:cNvPr>
          <p:cNvSpPr>
            <a:spLocks noGrp="1"/>
          </p:cNvSpPr>
          <p:nvPr>
            <p:ph type="body" sz="quarter" idx="36" hasCustomPrompt="1"/>
          </p:nvPr>
        </p:nvSpPr>
        <p:spPr>
          <a:xfrm>
            <a:off x="4385494" y="4466570"/>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6" name="Text Placeholder 26">
            <a:extLst>
              <a:ext uri="{FF2B5EF4-FFF2-40B4-BE49-F238E27FC236}">
                <a16:creationId xmlns:a16="http://schemas.microsoft.com/office/drawing/2014/main" id="{E6EABA32-E33E-0826-9E7D-33A4BC4E4112}"/>
              </a:ext>
            </a:extLst>
          </p:cNvPr>
          <p:cNvSpPr>
            <a:spLocks noGrp="1"/>
          </p:cNvSpPr>
          <p:nvPr>
            <p:ph type="body" sz="quarter" idx="37" hasCustomPrompt="1"/>
          </p:nvPr>
        </p:nvSpPr>
        <p:spPr>
          <a:xfrm>
            <a:off x="6191699" y="4466570"/>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7" name="Text Placeholder 26">
            <a:extLst>
              <a:ext uri="{FF2B5EF4-FFF2-40B4-BE49-F238E27FC236}">
                <a16:creationId xmlns:a16="http://schemas.microsoft.com/office/drawing/2014/main" id="{5B8C3E0E-432D-8044-9D5D-FCEF68DCCAAA}"/>
              </a:ext>
            </a:extLst>
          </p:cNvPr>
          <p:cNvSpPr>
            <a:spLocks noGrp="1"/>
          </p:cNvSpPr>
          <p:nvPr>
            <p:ph type="body" sz="quarter" idx="38" hasCustomPrompt="1"/>
          </p:nvPr>
        </p:nvSpPr>
        <p:spPr>
          <a:xfrm>
            <a:off x="7997904" y="4466570"/>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8" name="Text Placeholder 26">
            <a:extLst>
              <a:ext uri="{FF2B5EF4-FFF2-40B4-BE49-F238E27FC236}">
                <a16:creationId xmlns:a16="http://schemas.microsoft.com/office/drawing/2014/main" id="{39E5B554-C012-1974-33E9-3CABFB623EFB}"/>
              </a:ext>
            </a:extLst>
          </p:cNvPr>
          <p:cNvSpPr>
            <a:spLocks noGrp="1"/>
          </p:cNvSpPr>
          <p:nvPr>
            <p:ph type="body" sz="quarter" idx="39" hasCustomPrompt="1"/>
          </p:nvPr>
        </p:nvSpPr>
        <p:spPr>
          <a:xfrm>
            <a:off x="9804111" y="4466570"/>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39" name="Text Placeholder 26">
            <a:extLst>
              <a:ext uri="{FF2B5EF4-FFF2-40B4-BE49-F238E27FC236}">
                <a16:creationId xmlns:a16="http://schemas.microsoft.com/office/drawing/2014/main" id="{06C04A62-36F1-563A-F495-FE42168248EF}"/>
              </a:ext>
            </a:extLst>
          </p:cNvPr>
          <p:cNvSpPr>
            <a:spLocks noGrp="1"/>
          </p:cNvSpPr>
          <p:nvPr>
            <p:ph type="body" sz="quarter" idx="40" hasCustomPrompt="1"/>
          </p:nvPr>
        </p:nvSpPr>
        <p:spPr>
          <a:xfrm>
            <a:off x="773084" y="5942516"/>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40" name="Text Placeholder 26">
            <a:extLst>
              <a:ext uri="{FF2B5EF4-FFF2-40B4-BE49-F238E27FC236}">
                <a16:creationId xmlns:a16="http://schemas.microsoft.com/office/drawing/2014/main" id="{5376842E-8E52-8E6A-00E4-B7A5B882C2FF}"/>
              </a:ext>
            </a:extLst>
          </p:cNvPr>
          <p:cNvSpPr>
            <a:spLocks noGrp="1"/>
          </p:cNvSpPr>
          <p:nvPr>
            <p:ph type="body" sz="quarter" idx="41" hasCustomPrompt="1"/>
          </p:nvPr>
        </p:nvSpPr>
        <p:spPr>
          <a:xfrm>
            <a:off x="2579289" y="5942516"/>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41" name="Text Placeholder 26">
            <a:extLst>
              <a:ext uri="{FF2B5EF4-FFF2-40B4-BE49-F238E27FC236}">
                <a16:creationId xmlns:a16="http://schemas.microsoft.com/office/drawing/2014/main" id="{D3D95BDC-A7E0-6023-E049-B4C1ABDF2D49}"/>
              </a:ext>
            </a:extLst>
          </p:cNvPr>
          <p:cNvSpPr>
            <a:spLocks noGrp="1"/>
          </p:cNvSpPr>
          <p:nvPr>
            <p:ph type="body" sz="quarter" idx="42" hasCustomPrompt="1"/>
          </p:nvPr>
        </p:nvSpPr>
        <p:spPr>
          <a:xfrm>
            <a:off x="4385494" y="5942516"/>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42" name="Text Placeholder 26">
            <a:extLst>
              <a:ext uri="{FF2B5EF4-FFF2-40B4-BE49-F238E27FC236}">
                <a16:creationId xmlns:a16="http://schemas.microsoft.com/office/drawing/2014/main" id="{8E51CD9D-2C66-CD12-0E44-9994E3AC5DD5}"/>
              </a:ext>
            </a:extLst>
          </p:cNvPr>
          <p:cNvSpPr>
            <a:spLocks noGrp="1"/>
          </p:cNvSpPr>
          <p:nvPr>
            <p:ph type="body" sz="quarter" idx="43" hasCustomPrompt="1"/>
          </p:nvPr>
        </p:nvSpPr>
        <p:spPr>
          <a:xfrm>
            <a:off x="6191699" y="5942516"/>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43" name="Text Placeholder 26">
            <a:extLst>
              <a:ext uri="{FF2B5EF4-FFF2-40B4-BE49-F238E27FC236}">
                <a16:creationId xmlns:a16="http://schemas.microsoft.com/office/drawing/2014/main" id="{C240F603-49FB-2D12-9A60-CC202D340114}"/>
              </a:ext>
            </a:extLst>
          </p:cNvPr>
          <p:cNvSpPr>
            <a:spLocks noGrp="1"/>
          </p:cNvSpPr>
          <p:nvPr>
            <p:ph type="body" sz="quarter" idx="44" hasCustomPrompt="1"/>
          </p:nvPr>
        </p:nvSpPr>
        <p:spPr>
          <a:xfrm>
            <a:off x="7997904" y="5942516"/>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
        <p:nvSpPr>
          <p:cNvPr id="44" name="Text Placeholder 26">
            <a:extLst>
              <a:ext uri="{FF2B5EF4-FFF2-40B4-BE49-F238E27FC236}">
                <a16:creationId xmlns:a16="http://schemas.microsoft.com/office/drawing/2014/main" id="{E828A347-0162-0E36-1363-72C5A80FE909}"/>
              </a:ext>
            </a:extLst>
          </p:cNvPr>
          <p:cNvSpPr>
            <a:spLocks noGrp="1"/>
          </p:cNvSpPr>
          <p:nvPr>
            <p:ph type="body" sz="quarter" idx="45" hasCustomPrompt="1"/>
          </p:nvPr>
        </p:nvSpPr>
        <p:spPr>
          <a:xfrm>
            <a:off x="9804111" y="5942516"/>
            <a:ext cx="1610602" cy="338554"/>
          </a:xfrm>
        </p:spPr>
        <p:txBody>
          <a:bodyPr/>
          <a:lstStyle>
            <a:lvl1pPr marL="0" indent="0" algn="ctr">
              <a:lnSpc>
                <a:spcPct val="100000"/>
              </a:lnSpc>
              <a:spcBef>
                <a:spcPts val="0"/>
              </a:spcBef>
              <a:buNone/>
              <a:defRPr sz="1100">
                <a:solidFill>
                  <a:schemeClr val="tx1"/>
                </a:solidFill>
                <a:latin typeface="+mj-lt"/>
              </a:defRPr>
            </a:lvl1pPr>
            <a:lvl2pPr marL="9525" indent="0" algn="ctr">
              <a:buNone/>
              <a:tabLst/>
              <a:defRPr sz="1100">
                <a:latin typeface="+mj-lt"/>
              </a:defRPr>
            </a:lvl2pPr>
            <a:lvl3pPr marL="9525" indent="0" algn="ctr">
              <a:buNone/>
              <a:tabLst/>
              <a:defRPr sz="1100">
                <a:latin typeface="+mj-lt"/>
              </a:defRPr>
            </a:lvl3pPr>
            <a:lvl4pPr marL="9525" indent="0" algn="ctr">
              <a:buNone/>
              <a:tabLst/>
              <a:defRPr sz="1100">
                <a:latin typeface="+mj-lt"/>
              </a:defRPr>
            </a:lvl4pPr>
            <a:lvl5pPr marL="9525" indent="0" algn="ctr">
              <a:buNone/>
              <a:tabLst/>
              <a:defRPr sz="1100">
                <a:latin typeface="+mj-lt"/>
              </a:defRPr>
            </a:lvl5pPr>
          </a:lstStyle>
          <a:p>
            <a:pPr lvl="0"/>
            <a:r>
              <a:rPr lang="en-US" err="1"/>
              <a:t>Firstname</a:t>
            </a:r>
            <a:br>
              <a:rPr lang="en-US"/>
            </a:br>
            <a:r>
              <a:rPr lang="en-US" err="1"/>
              <a:t>Lastname</a:t>
            </a:r>
            <a:endParaRPr lang="en-US"/>
          </a:p>
        </p:txBody>
      </p:sp>
    </p:spTree>
    <p:extLst>
      <p:ext uri="{BB962C8B-B14F-4D97-AF65-F5344CB8AC3E}">
        <p14:creationId xmlns:p14="http://schemas.microsoft.com/office/powerpoint/2010/main" val="25882129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4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ata slide (1 chart)">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05CAFC59-6AFB-BEB7-7963-6C877BECC0E2}"/>
              </a:ext>
            </a:extLst>
          </p:cNvPr>
          <p:cNvSpPr/>
          <p:nvPr userDrawn="1"/>
        </p:nvSpPr>
        <p:spPr>
          <a:xfrm flipH="1">
            <a:off x="6095999" y="1"/>
            <a:ext cx="6095995" cy="6858000"/>
          </a:xfrm>
          <a:custGeom>
            <a:avLst/>
            <a:gdLst/>
            <a:ahLst/>
            <a:cxnLst/>
            <a:rect l="l" t="t" r="r" b="b"/>
            <a:pathLst>
              <a:path w="2872104" h="2794000">
                <a:moveTo>
                  <a:pt x="2871952" y="0"/>
                </a:moveTo>
                <a:lnTo>
                  <a:pt x="0" y="0"/>
                </a:lnTo>
                <a:lnTo>
                  <a:pt x="0" y="2794000"/>
                </a:lnTo>
                <a:lnTo>
                  <a:pt x="2871952" y="2794000"/>
                </a:lnTo>
                <a:lnTo>
                  <a:pt x="2871952" y="0"/>
                </a:lnTo>
                <a:close/>
              </a:path>
            </a:pathLst>
          </a:custGeom>
          <a:solidFill>
            <a:schemeClr val="accent2"/>
          </a:solidFill>
        </p:spPr>
        <p:txBody>
          <a:bodyPr wrap="square" lIns="0" tIns="0" rIns="0" bIns="0" rtlCol="0"/>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4619004" cy="553998"/>
          </a:xfrm>
        </p:spPr>
        <p:txBody>
          <a:bodyPr/>
          <a:lstStyle/>
          <a:p>
            <a:r>
              <a:rPr lang="en-US"/>
              <a:t>Click to edit Master title style</a:t>
            </a:r>
          </a:p>
        </p:txBody>
      </p:sp>
      <p:sp>
        <p:nvSpPr>
          <p:cNvPr id="8" name="Text Placeholder 7">
            <a:extLst>
              <a:ext uri="{FF2B5EF4-FFF2-40B4-BE49-F238E27FC236}">
                <a16:creationId xmlns:a16="http://schemas.microsoft.com/office/drawing/2014/main" id="{8038F2A2-5A13-1558-DB28-7CFB8538E151}"/>
              </a:ext>
            </a:extLst>
          </p:cNvPr>
          <p:cNvSpPr>
            <a:spLocks noGrp="1"/>
          </p:cNvSpPr>
          <p:nvPr>
            <p:ph type="body" sz="quarter" idx="10" hasCustomPrompt="1"/>
          </p:nvPr>
        </p:nvSpPr>
        <p:spPr>
          <a:xfrm>
            <a:off x="588263" y="1848050"/>
            <a:ext cx="4619004" cy="4249429"/>
          </a:xfrm>
        </p:spPr>
        <p:txBody>
          <a:bodyPr rIns="108000">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9525" indent="0">
              <a:spcBef>
                <a:spcPts val="1200"/>
              </a:spcBef>
              <a:buNone/>
              <a:tabLst/>
              <a:defRPr kumimoji="0" lang="en-US" sz="1400" b="0" i="0" u="none" strike="noStrike" kern="1200" cap="none" spc="0" normalizeH="0" baseline="0" dirty="0" smtClean="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lvl="1"/>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4" name="Content Placeholder 3">
            <a:extLst>
              <a:ext uri="{FF2B5EF4-FFF2-40B4-BE49-F238E27FC236}">
                <a16:creationId xmlns:a16="http://schemas.microsoft.com/office/drawing/2014/main" id="{8CD7EE69-6D48-D5EE-A5BD-189C30F4FE7F}"/>
              </a:ext>
            </a:extLst>
          </p:cNvPr>
          <p:cNvSpPr>
            <a:spLocks noGrp="1"/>
          </p:cNvSpPr>
          <p:nvPr>
            <p:ph sz="quarter" idx="12" hasCustomPrompt="1"/>
          </p:nvPr>
        </p:nvSpPr>
        <p:spPr>
          <a:xfrm>
            <a:off x="5402263" y="585787"/>
            <a:ext cx="6200775" cy="5511691"/>
          </a:xfrm>
          <a:solidFill>
            <a:srgbClr val="FFFFFF"/>
          </a:solidFill>
          <a:ln>
            <a:solidFill>
              <a:schemeClr val="bg2"/>
            </a:solidFill>
          </a:ln>
        </p:spPr>
        <p:txBody>
          <a:bodyPr vert="horz" wrap="square" lIns="0" tIns="0" rIns="0" bIns="0" rtlCol="0">
            <a:noAutofit/>
          </a:bodyPr>
          <a:lstStyle>
            <a:lvl1pPr>
              <a:defRPr lang="en-US" smtClean="0"/>
            </a:lvl1pPr>
            <a:lvl2pPr>
              <a:defRPr lang="en-US" smtClean="0"/>
            </a:lvl2pPr>
            <a:lvl3pPr>
              <a:defRPr lang="en-US" smtClean="0"/>
            </a:lvl3pPr>
            <a:lvl4pPr>
              <a:defRPr lang="en-US" smtClean="0"/>
            </a:lvl4pPr>
            <a:lvl5pPr>
              <a:defRPr lang="en-US"/>
            </a:lvl5pPr>
          </a:lstStyle>
          <a:p>
            <a:pPr marL="0" lvl="0" indent="0">
              <a:buNone/>
            </a:pPr>
            <a:r>
              <a:rPr lang="en-US"/>
              <a:t>Click icon to add picture or chart</a:t>
            </a:r>
          </a:p>
        </p:txBody>
      </p:sp>
    </p:spTree>
    <p:extLst>
      <p:ext uri="{BB962C8B-B14F-4D97-AF65-F5344CB8AC3E}">
        <p14:creationId xmlns:p14="http://schemas.microsoft.com/office/powerpoint/2010/main" val="22837063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ata slide (2 char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7950" cy="553998"/>
          </a:xfrm>
        </p:spPr>
        <p:txBody>
          <a:bodyPr/>
          <a:lstStyle/>
          <a:p>
            <a:r>
              <a:rPr lang="en-US"/>
              <a:t>Click to edit Master title style</a:t>
            </a:r>
          </a:p>
        </p:txBody>
      </p:sp>
      <p:sp>
        <p:nvSpPr>
          <p:cNvPr id="8" name="Text Placeholder 7">
            <a:extLst>
              <a:ext uri="{FF2B5EF4-FFF2-40B4-BE49-F238E27FC236}">
                <a16:creationId xmlns:a16="http://schemas.microsoft.com/office/drawing/2014/main" id="{8038F2A2-5A13-1558-DB28-7CFB8538E151}"/>
              </a:ext>
            </a:extLst>
          </p:cNvPr>
          <p:cNvSpPr>
            <a:spLocks noGrp="1"/>
          </p:cNvSpPr>
          <p:nvPr>
            <p:ph type="body" sz="quarter" idx="10" hasCustomPrompt="1"/>
          </p:nvPr>
        </p:nvSpPr>
        <p:spPr>
          <a:xfrm>
            <a:off x="588262" y="1562025"/>
            <a:ext cx="5251283" cy="1458778"/>
          </a:xfrm>
        </p:spPr>
        <p:txBody>
          <a:bodyPr bIns="72000">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400" b="0" i="0" u="none" strike="noStrike" kern="1200" cap="none" spc="0" normalizeH="0" baseline="0" dirty="0" smtClean="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lvl="1"/>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1" name="object 3">
            <a:extLst>
              <a:ext uri="{FF2B5EF4-FFF2-40B4-BE49-F238E27FC236}">
                <a16:creationId xmlns:a16="http://schemas.microsoft.com/office/drawing/2014/main" id="{682D51C5-F32F-BF16-0A83-F7F1C1CE454A}"/>
              </a:ext>
            </a:extLst>
          </p:cNvPr>
          <p:cNvSpPr/>
          <p:nvPr userDrawn="1"/>
        </p:nvSpPr>
        <p:spPr>
          <a:xfrm flipH="1">
            <a:off x="0" y="4199633"/>
            <a:ext cx="12192000" cy="2658367"/>
          </a:xfrm>
          <a:custGeom>
            <a:avLst/>
            <a:gdLst/>
            <a:ahLst/>
            <a:cxnLst/>
            <a:rect l="l" t="t" r="r" b="b"/>
            <a:pathLst>
              <a:path w="2872104" h="2794000">
                <a:moveTo>
                  <a:pt x="2871952" y="0"/>
                </a:moveTo>
                <a:lnTo>
                  <a:pt x="0" y="0"/>
                </a:lnTo>
                <a:lnTo>
                  <a:pt x="0" y="2794000"/>
                </a:lnTo>
                <a:lnTo>
                  <a:pt x="2871952" y="2794000"/>
                </a:lnTo>
                <a:lnTo>
                  <a:pt x="2871952" y="0"/>
                </a:lnTo>
                <a:close/>
              </a:path>
            </a:pathLst>
          </a:custGeom>
          <a:solidFill>
            <a:schemeClr val="accent2"/>
          </a:solidFill>
        </p:spPr>
        <p:txBody>
          <a:bodyPr wrap="square" lIns="0" tIns="0" rIns="0" bIns="0" rtlCol="0"/>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22" name="Text Placeholder 7">
            <a:extLst>
              <a:ext uri="{FF2B5EF4-FFF2-40B4-BE49-F238E27FC236}">
                <a16:creationId xmlns:a16="http://schemas.microsoft.com/office/drawing/2014/main" id="{6CDECBA8-A6CD-1721-0E34-145C39499472}"/>
              </a:ext>
            </a:extLst>
          </p:cNvPr>
          <p:cNvSpPr>
            <a:spLocks noGrp="1"/>
          </p:cNvSpPr>
          <p:nvPr>
            <p:ph type="body" sz="quarter" idx="12" hasCustomPrompt="1"/>
          </p:nvPr>
        </p:nvSpPr>
        <p:spPr>
          <a:xfrm>
            <a:off x="6334544" y="1562025"/>
            <a:ext cx="5251283" cy="1458778"/>
          </a:xfrm>
        </p:spPr>
        <p:txBody>
          <a:bodyPr bIns="72000">
            <a:normAutofit/>
          </a:bodyPr>
          <a:lstStyle>
            <a:lvl1pPr marL="0" indent="0">
              <a:buNone/>
              <a:defRPr kumimoji="0" lang="en-US" sz="20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4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marL="9525"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4" name="Content Placeholder 3">
            <a:extLst>
              <a:ext uri="{FF2B5EF4-FFF2-40B4-BE49-F238E27FC236}">
                <a16:creationId xmlns:a16="http://schemas.microsoft.com/office/drawing/2014/main" id="{A344355B-8DB8-97F6-5BFD-9F3CA42756D3}"/>
              </a:ext>
            </a:extLst>
          </p:cNvPr>
          <p:cNvSpPr>
            <a:spLocks noGrp="1"/>
          </p:cNvSpPr>
          <p:nvPr>
            <p:ph sz="quarter" idx="14" hasCustomPrompt="1"/>
          </p:nvPr>
        </p:nvSpPr>
        <p:spPr>
          <a:xfrm>
            <a:off x="588963" y="3021013"/>
            <a:ext cx="5249862" cy="3341687"/>
          </a:xfrm>
          <a:solidFill>
            <a:srgbClr val="FFFFFF"/>
          </a:solidFill>
          <a:ln>
            <a:solidFill>
              <a:schemeClr val="bg2"/>
            </a:solidFill>
          </a:ln>
        </p:spPr>
        <p:txBody>
          <a:bodyPr vert="horz" wrap="square" lIns="0" tIns="0" rIns="0" bIns="0" rtlCol="0">
            <a:noAutofit/>
          </a:bodyPr>
          <a:lstStyle>
            <a:lvl1pPr>
              <a:defRPr lang="en-US" sz="18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
        <p:nvSpPr>
          <p:cNvPr id="5" name="Content Placeholder 3">
            <a:extLst>
              <a:ext uri="{FF2B5EF4-FFF2-40B4-BE49-F238E27FC236}">
                <a16:creationId xmlns:a16="http://schemas.microsoft.com/office/drawing/2014/main" id="{90242D67-12B5-602D-3047-375B7DB88AD3}"/>
              </a:ext>
            </a:extLst>
          </p:cNvPr>
          <p:cNvSpPr>
            <a:spLocks noGrp="1"/>
          </p:cNvSpPr>
          <p:nvPr>
            <p:ph sz="quarter" idx="15" hasCustomPrompt="1"/>
          </p:nvPr>
        </p:nvSpPr>
        <p:spPr>
          <a:xfrm>
            <a:off x="6334544" y="3021013"/>
            <a:ext cx="5249862" cy="3341687"/>
          </a:xfrm>
          <a:solidFill>
            <a:srgbClr val="FFFFFF"/>
          </a:solidFill>
          <a:ln>
            <a:solidFill>
              <a:schemeClr val="bg2"/>
            </a:solidFill>
          </a:ln>
        </p:spPr>
        <p:txBody>
          <a:bodyPr vert="horz" wrap="square" lIns="0" tIns="0" rIns="0" bIns="0" rtlCol="0">
            <a:noAutofit/>
          </a:bodyPr>
          <a:lstStyle>
            <a:lvl1pPr>
              <a:defRPr lang="en-US" sz="18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Tree>
    <p:extLst>
      <p:ext uri="{BB962C8B-B14F-4D97-AF65-F5344CB8AC3E}">
        <p14:creationId xmlns:p14="http://schemas.microsoft.com/office/powerpoint/2010/main" val="427982979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ata slide (3 char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7950" cy="553998"/>
          </a:xfrm>
        </p:spPr>
        <p:txBody>
          <a:bodyPr/>
          <a:lstStyle/>
          <a:p>
            <a:r>
              <a:rPr lang="en-US"/>
              <a:t>Click to edit Master title style</a:t>
            </a:r>
          </a:p>
        </p:txBody>
      </p:sp>
      <p:sp>
        <p:nvSpPr>
          <p:cNvPr id="8" name="Text Placeholder 7">
            <a:extLst>
              <a:ext uri="{FF2B5EF4-FFF2-40B4-BE49-F238E27FC236}">
                <a16:creationId xmlns:a16="http://schemas.microsoft.com/office/drawing/2014/main" id="{8038F2A2-5A13-1558-DB28-7CFB8538E151}"/>
              </a:ext>
            </a:extLst>
          </p:cNvPr>
          <p:cNvSpPr>
            <a:spLocks noGrp="1"/>
          </p:cNvSpPr>
          <p:nvPr>
            <p:ph type="body" sz="quarter" idx="10" hasCustomPrompt="1"/>
          </p:nvPr>
        </p:nvSpPr>
        <p:spPr>
          <a:xfrm>
            <a:off x="588263" y="1562025"/>
            <a:ext cx="3332400" cy="1458778"/>
          </a:xfrm>
        </p:spPr>
        <p:txBody>
          <a:bodyPr bIns="72000">
            <a:normAutofit/>
          </a:bodyPr>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200" b="0" i="0" u="none" strike="noStrike" kern="1200" cap="none" spc="0" normalizeH="0" baseline="0" dirty="0" smtClean="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lvl="1"/>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1" name="object 3">
            <a:extLst>
              <a:ext uri="{FF2B5EF4-FFF2-40B4-BE49-F238E27FC236}">
                <a16:creationId xmlns:a16="http://schemas.microsoft.com/office/drawing/2014/main" id="{682D51C5-F32F-BF16-0A83-F7F1C1CE454A}"/>
              </a:ext>
            </a:extLst>
          </p:cNvPr>
          <p:cNvSpPr/>
          <p:nvPr userDrawn="1"/>
        </p:nvSpPr>
        <p:spPr>
          <a:xfrm flipH="1">
            <a:off x="0" y="4199633"/>
            <a:ext cx="12192000" cy="2658367"/>
          </a:xfrm>
          <a:custGeom>
            <a:avLst/>
            <a:gdLst/>
            <a:ahLst/>
            <a:cxnLst/>
            <a:rect l="l" t="t" r="r" b="b"/>
            <a:pathLst>
              <a:path w="2872104" h="2794000">
                <a:moveTo>
                  <a:pt x="2871952" y="0"/>
                </a:moveTo>
                <a:lnTo>
                  <a:pt x="0" y="0"/>
                </a:lnTo>
                <a:lnTo>
                  <a:pt x="0" y="2794000"/>
                </a:lnTo>
                <a:lnTo>
                  <a:pt x="2871952" y="2794000"/>
                </a:lnTo>
                <a:lnTo>
                  <a:pt x="2871952" y="0"/>
                </a:lnTo>
                <a:close/>
              </a:path>
            </a:pathLst>
          </a:custGeom>
          <a:solidFill>
            <a:schemeClr val="accent2"/>
          </a:solidFill>
        </p:spPr>
        <p:txBody>
          <a:bodyPr wrap="square" lIns="0" tIns="0" rIns="0" bIns="0" rtlCol="0"/>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22" name="Text Placeholder 7">
            <a:extLst>
              <a:ext uri="{FF2B5EF4-FFF2-40B4-BE49-F238E27FC236}">
                <a16:creationId xmlns:a16="http://schemas.microsoft.com/office/drawing/2014/main" id="{6CDECBA8-A6CD-1721-0E34-145C39499472}"/>
              </a:ext>
            </a:extLst>
          </p:cNvPr>
          <p:cNvSpPr>
            <a:spLocks noGrp="1"/>
          </p:cNvSpPr>
          <p:nvPr>
            <p:ph type="body" sz="quarter" idx="12" hasCustomPrompt="1"/>
          </p:nvPr>
        </p:nvSpPr>
        <p:spPr>
          <a:xfrm>
            <a:off x="4425270" y="1562025"/>
            <a:ext cx="3332400" cy="1458778"/>
          </a:xfrm>
        </p:spPr>
        <p:txBody>
          <a:bodyPr bIns="72000">
            <a:norm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2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marL="9525"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5" name="Text Placeholder 7">
            <a:extLst>
              <a:ext uri="{FF2B5EF4-FFF2-40B4-BE49-F238E27FC236}">
                <a16:creationId xmlns:a16="http://schemas.microsoft.com/office/drawing/2014/main" id="{27AB48C3-62C7-309D-2E60-F4C37CDCAF49}"/>
              </a:ext>
            </a:extLst>
          </p:cNvPr>
          <p:cNvSpPr>
            <a:spLocks noGrp="1"/>
          </p:cNvSpPr>
          <p:nvPr>
            <p:ph type="body" sz="quarter" idx="14" hasCustomPrompt="1"/>
          </p:nvPr>
        </p:nvSpPr>
        <p:spPr>
          <a:xfrm>
            <a:off x="8265750" y="1562025"/>
            <a:ext cx="3332400" cy="1458778"/>
          </a:xfrm>
        </p:spPr>
        <p:txBody>
          <a:bodyPr bIns="72000">
            <a:norm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2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marL="9525"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3" name="Content Placeholder 3">
            <a:extLst>
              <a:ext uri="{FF2B5EF4-FFF2-40B4-BE49-F238E27FC236}">
                <a16:creationId xmlns:a16="http://schemas.microsoft.com/office/drawing/2014/main" id="{47D5F3DE-1C9A-746E-B8D0-D02B443BA1FB}"/>
              </a:ext>
            </a:extLst>
          </p:cNvPr>
          <p:cNvSpPr>
            <a:spLocks noGrp="1"/>
          </p:cNvSpPr>
          <p:nvPr>
            <p:ph sz="quarter" idx="16" hasCustomPrompt="1"/>
          </p:nvPr>
        </p:nvSpPr>
        <p:spPr>
          <a:xfrm>
            <a:off x="588264" y="3021013"/>
            <a:ext cx="3328925" cy="3341687"/>
          </a:xfrm>
          <a:solidFill>
            <a:srgbClr val="FFFFFF"/>
          </a:solidFill>
          <a:ln>
            <a:solidFill>
              <a:schemeClr val="bg2"/>
            </a:solidFill>
          </a:ln>
        </p:spPr>
        <p:txBody>
          <a:bodyPr vert="horz" wrap="square" lIns="0" tIns="0" rIns="0" bIns="0" rtlCol="0">
            <a:noAutofit/>
          </a:bodyPr>
          <a:lstStyle>
            <a:lvl1pPr>
              <a:defRPr lang="en-US" sz="18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
        <p:nvSpPr>
          <p:cNvPr id="4" name="Content Placeholder 3">
            <a:extLst>
              <a:ext uri="{FF2B5EF4-FFF2-40B4-BE49-F238E27FC236}">
                <a16:creationId xmlns:a16="http://schemas.microsoft.com/office/drawing/2014/main" id="{1989AF5B-5D22-E8AD-F049-1F8D28CDFC0A}"/>
              </a:ext>
            </a:extLst>
          </p:cNvPr>
          <p:cNvSpPr>
            <a:spLocks noGrp="1"/>
          </p:cNvSpPr>
          <p:nvPr>
            <p:ph sz="quarter" idx="17" hasCustomPrompt="1"/>
          </p:nvPr>
        </p:nvSpPr>
        <p:spPr>
          <a:xfrm>
            <a:off x="4425270" y="3021013"/>
            <a:ext cx="3328925" cy="3341687"/>
          </a:xfrm>
          <a:solidFill>
            <a:srgbClr val="FFFFFF"/>
          </a:solidFill>
          <a:ln>
            <a:solidFill>
              <a:schemeClr val="bg2"/>
            </a:solidFill>
          </a:ln>
        </p:spPr>
        <p:txBody>
          <a:bodyPr vert="horz" wrap="square" lIns="0" tIns="0" rIns="0" bIns="0" rtlCol="0">
            <a:noAutofit/>
          </a:bodyPr>
          <a:lstStyle>
            <a:lvl1pPr>
              <a:defRPr lang="en-US" sz="18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
        <p:nvSpPr>
          <p:cNvPr id="7" name="Content Placeholder 3">
            <a:extLst>
              <a:ext uri="{FF2B5EF4-FFF2-40B4-BE49-F238E27FC236}">
                <a16:creationId xmlns:a16="http://schemas.microsoft.com/office/drawing/2014/main" id="{20FE5D22-019B-6CFC-3E99-70BC9E49943A}"/>
              </a:ext>
            </a:extLst>
          </p:cNvPr>
          <p:cNvSpPr>
            <a:spLocks noGrp="1"/>
          </p:cNvSpPr>
          <p:nvPr>
            <p:ph sz="quarter" idx="18" hasCustomPrompt="1"/>
          </p:nvPr>
        </p:nvSpPr>
        <p:spPr>
          <a:xfrm>
            <a:off x="8265750" y="3021013"/>
            <a:ext cx="3328925" cy="3341687"/>
          </a:xfrm>
          <a:solidFill>
            <a:srgbClr val="FFFFFF"/>
          </a:solidFill>
          <a:ln>
            <a:solidFill>
              <a:schemeClr val="bg2"/>
            </a:solidFill>
          </a:ln>
        </p:spPr>
        <p:txBody>
          <a:bodyPr vert="horz" wrap="square" lIns="0" tIns="0" rIns="0" bIns="0" rtlCol="0">
            <a:noAutofit/>
          </a:bodyPr>
          <a:lstStyle>
            <a:lvl1pPr>
              <a:defRPr lang="en-US" sz="18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Tree>
    <p:extLst>
      <p:ext uri="{BB962C8B-B14F-4D97-AF65-F5344CB8AC3E}">
        <p14:creationId xmlns:p14="http://schemas.microsoft.com/office/powerpoint/2010/main" val="29336625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peaker Intro">
    <p:bg>
      <p:bgPr>
        <a:solidFill>
          <a:srgbClr val="0093DD"/>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3748518F-33D3-49EC-8113-D8C621711E7E}"/>
              </a:ext>
            </a:extLst>
          </p:cNvPr>
          <p:cNvSpPr>
            <a:spLocks noGrp="1"/>
          </p:cNvSpPr>
          <p:nvPr>
            <p:ph type="pic" sz="quarter" idx="10"/>
          </p:nvPr>
        </p:nvSpPr>
        <p:spPr bwMode="ltGray">
          <a:xfrm>
            <a:off x="7485876" y="129662"/>
            <a:ext cx="4109476" cy="4109476"/>
          </a:xfrm>
          <a:prstGeom prst="ellipse">
            <a:avLst/>
          </a:prstGeom>
          <a:blipFill dpi="0" rotWithShape="1">
            <a:blip r:embed="rId2"/>
            <a:srcRect/>
            <a:stretch>
              <a:fillRect t="508" b="-27994"/>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
        <p:nvSpPr>
          <p:cNvPr id="10" name="Title 11">
            <a:extLst>
              <a:ext uri="{FF2B5EF4-FFF2-40B4-BE49-F238E27FC236}">
                <a16:creationId xmlns:a16="http://schemas.microsoft.com/office/drawing/2014/main" id="{2E8AEF51-F89E-4E34-997D-1CCC5B91B2C0}"/>
              </a:ext>
            </a:extLst>
          </p:cNvPr>
          <p:cNvSpPr>
            <a:spLocks noGrp="1"/>
          </p:cNvSpPr>
          <p:nvPr>
            <p:ph type="title" hasCustomPrompt="1"/>
          </p:nvPr>
        </p:nvSpPr>
        <p:spPr>
          <a:xfrm>
            <a:off x="596648" y="390491"/>
            <a:ext cx="5914987" cy="1022673"/>
          </a:xfrm>
        </p:spPr>
        <p:txBody>
          <a:bodyPr anchor="t">
            <a:noAutofit/>
          </a:bodyPr>
          <a:lstStyle>
            <a:lvl1pPr>
              <a:defRPr sz="4800" b="0" cap="none" spc="0">
                <a:ln w="0"/>
                <a:solidFill>
                  <a:schemeClr val="tx1"/>
                </a:solidFill>
                <a:effectLst>
                  <a:outerShdw blurRad="38100" dist="19050" dir="2700000" algn="tl" rotWithShape="0">
                    <a:schemeClr val="dk1">
                      <a:alpha val="40000"/>
                    </a:schemeClr>
                  </a:outerShdw>
                </a:effectLst>
                <a:latin typeface="+mn-lt"/>
              </a:defRPr>
            </a:lvl1pPr>
          </a:lstStyle>
          <a:p>
            <a:r>
              <a:rPr lang="en-US"/>
              <a:t>Speaker Intro Slide</a:t>
            </a:r>
          </a:p>
        </p:txBody>
      </p:sp>
      <p:sp>
        <p:nvSpPr>
          <p:cNvPr id="11" name="Text Placeholder 13">
            <a:extLst>
              <a:ext uri="{FF2B5EF4-FFF2-40B4-BE49-F238E27FC236}">
                <a16:creationId xmlns:a16="http://schemas.microsoft.com/office/drawing/2014/main" id="{147BC5EC-9BCC-4DB8-9927-D8FB56A7E1D1}"/>
              </a:ext>
            </a:extLst>
          </p:cNvPr>
          <p:cNvSpPr>
            <a:spLocks noGrp="1"/>
          </p:cNvSpPr>
          <p:nvPr>
            <p:ph type="body" sz="quarter" idx="11" hasCustomPrompt="1"/>
          </p:nvPr>
        </p:nvSpPr>
        <p:spPr>
          <a:xfrm>
            <a:off x="596648" y="1560946"/>
            <a:ext cx="5914987" cy="4461164"/>
          </a:xfrm>
        </p:spPr>
        <p:txBody>
          <a:bodyPr/>
          <a:lstStyle>
            <a:lvl1pPr>
              <a:defRPr/>
            </a:lvl1pPr>
            <a:lvl2pPr>
              <a:defRPr/>
            </a:lvl2pPr>
          </a:lstStyle>
          <a:p>
            <a:r>
              <a:rPr lang="en-US"/>
              <a:t>Introduce yourself</a:t>
            </a:r>
          </a:p>
        </p:txBody>
      </p:sp>
      <p:sp>
        <p:nvSpPr>
          <p:cNvPr id="6" name="TextBox 8">
            <a:extLst>
              <a:ext uri="{FF2B5EF4-FFF2-40B4-BE49-F238E27FC236}">
                <a16:creationId xmlns:a16="http://schemas.microsoft.com/office/drawing/2014/main" id="{DC09338F-306D-212C-1B6B-993F6DF451CD}"/>
              </a:ext>
            </a:extLst>
          </p:cNvPr>
          <p:cNvSpPr txBox="1"/>
          <p:nvPr userDrawn="1"/>
        </p:nvSpPr>
        <p:spPr>
          <a:xfrm>
            <a:off x="2856633" y="6546110"/>
            <a:ext cx="3951823" cy="276999"/>
          </a:xfrm>
          <a:prstGeom prst="rect">
            <a:avLst/>
          </a:prstGeom>
          <a:noFill/>
        </p:spPr>
        <p:txBody>
          <a:bodyPr wrap="square" rtlCol="0">
            <a:spAutoFit/>
          </a:bodyPr>
          <a:lstStyle/>
          <a:p>
            <a:pPr algn="r"/>
            <a:r>
              <a:rPr lang="en-US" sz="1200" b="0">
                <a:solidFill>
                  <a:schemeClr val="tx1"/>
                </a:solidFill>
                <a:latin typeface="Segoe UI Semibold" panose="020B0702040204020203" pitchFamily="34" charset="0"/>
                <a:cs typeface="Segoe UI Semibold" panose="020B0702040204020203" pitchFamily="34" charset="0"/>
              </a:rPr>
              <a:t>#DataSatMadrid</a:t>
            </a:r>
          </a:p>
        </p:txBody>
      </p:sp>
    </p:spTree>
    <p:extLst>
      <p:ext uri="{BB962C8B-B14F-4D97-AF65-F5344CB8AC3E}">
        <p14:creationId xmlns:p14="http://schemas.microsoft.com/office/powerpoint/2010/main" val="2241672622"/>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ata slide (6 charts)">
    <p:spTree>
      <p:nvGrpSpPr>
        <p:cNvPr id="1" name=""/>
        <p:cNvGrpSpPr/>
        <p:nvPr/>
      </p:nvGrpSpPr>
      <p:grpSpPr>
        <a:xfrm>
          <a:off x="0" y="0"/>
          <a:ext cx="0" cy="0"/>
          <a:chOff x="0" y="0"/>
          <a:chExt cx="0" cy="0"/>
        </a:xfrm>
      </p:grpSpPr>
      <p:sp>
        <p:nvSpPr>
          <p:cNvPr id="3" name="Content Placeholder 3">
            <a:extLst>
              <a:ext uri="{FF2B5EF4-FFF2-40B4-BE49-F238E27FC236}">
                <a16:creationId xmlns:a16="http://schemas.microsoft.com/office/drawing/2014/main" id="{83DBF46D-9252-5BC8-4086-34C8A2E2C890}"/>
              </a:ext>
            </a:extLst>
          </p:cNvPr>
          <p:cNvSpPr>
            <a:spLocks noGrp="1"/>
          </p:cNvSpPr>
          <p:nvPr>
            <p:ph sz="quarter" idx="22" hasCustomPrompt="1"/>
          </p:nvPr>
        </p:nvSpPr>
        <p:spPr>
          <a:xfrm>
            <a:off x="588264" y="2279883"/>
            <a:ext cx="3328926" cy="1355513"/>
          </a:xfrm>
          <a:solidFill>
            <a:srgbClr val="FFFFFF"/>
          </a:solidFill>
          <a:ln>
            <a:solidFill>
              <a:schemeClr val="bg2"/>
            </a:solidFill>
          </a:ln>
        </p:spPr>
        <p:txBody>
          <a:bodyPr vert="horz" wrap="square" lIns="0" tIns="0" rIns="0" bIns="0" rtlCol="0">
            <a:noAutofit/>
          </a:bodyPr>
          <a:lstStyle>
            <a:lvl1pPr>
              <a:defRPr lang="en-US" sz="14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7950" cy="553998"/>
          </a:xfrm>
        </p:spPr>
        <p:txBody>
          <a:bodyPr/>
          <a:lstStyle/>
          <a:p>
            <a:r>
              <a:rPr lang="en-US"/>
              <a:t>Click to edit Master title style</a:t>
            </a:r>
          </a:p>
        </p:txBody>
      </p:sp>
      <p:sp>
        <p:nvSpPr>
          <p:cNvPr id="8" name="Text Placeholder 7">
            <a:extLst>
              <a:ext uri="{FF2B5EF4-FFF2-40B4-BE49-F238E27FC236}">
                <a16:creationId xmlns:a16="http://schemas.microsoft.com/office/drawing/2014/main" id="{8038F2A2-5A13-1558-DB28-7CFB8538E151}"/>
              </a:ext>
            </a:extLst>
          </p:cNvPr>
          <p:cNvSpPr>
            <a:spLocks noGrp="1"/>
          </p:cNvSpPr>
          <p:nvPr>
            <p:ph type="body" sz="quarter" idx="10" hasCustomPrompt="1"/>
          </p:nvPr>
        </p:nvSpPr>
        <p:spPr>
          <a:xfrm>
            <a:off x="588263" y="1424572"/>
            <a:ext cx="3332400" cy="769966"/>
          </a:xfrm>
        </p:spPr>
        <p:txBody>
          <a:bodyPr bIns="72000">
            <a:normAutofit/>
          </a:bodyPr>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100" b="0" i="0" u="none" strike="noStrike" kern="1200" cap="none" spc="0" normalizeH="0" baseline="0" dirty="0" smtClean="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marL="9525"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1" name="object 3">
            <a:extLst>
              <a:ext uri="{FF2B5EF4-FFF2-40B4-BE49-F238E27FC236}">
                <a16:creationId xmlns:a16="http://schemas.microsoft.com/office/drawing/2014/main" id="{682D51C5-F32F-BF16-0A83-F7F1C1CE454A}"/>
              </a:ext>
            </a:extLst>
          </p:cNvPr>
          <p:cNvSpPr/>
          <p:nvPr userDrawn="1"/>
        </p:nvSpPr>
        <p:spPr>
          <a:xfrm flipH="1">
            <a:off x="0" y="3796495"/>
            <a:ext cx="12192000" cy="3061505"/>
          </a:xfrm>
          <a:custGeom>
            <a:avLst/>
            <a:gdLst/>
            <a:ahLst/>
            <a:cxnLst/>
            <a:rect l="l" t="t" r="r" b="b"/>
            <a:pathLst>
              <a:path w="2872104" h="2794000">
                <a:moveTo>
                  <a:pt x="2871952" y="0"/>
                </a:moveTo>
                <a:lnTo>
                  <a:pt x="0" y="0"/>
                </a:lnTo>
                <a:lnTo>
                  <a:pt x="0" y="2794000"/>
                </a:lnTo>
                <a:lnTo>
                  <a:pt x="2871952" y="2794000"/>
                </a:lnTo>
                <a:lnTo>
                  <a:pt x="2871952" y="0"/>
                </a:lnTo>
                <a:close/>
              </a:path>
            </a:pathLst>
          </a:custGeom>
          <a:solidFill>
            <a:schemeClr val="accent2"/>
          </a:solidFill>
        </p:spPr>
        <p:txBody>
          <a:bodyPr wrap="square" lIns="0" tIns="0" rIns="0" bIns="0" rtlCol="0"/>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22" name="Text Placeholder 7">
            <a:extLst>
              <a:ext uri="{FF2B5EF4-FFF2-40B4-BE49-F238E27FC236}">
                <a16:creationId xmlns:a16="http://schemas.microsoft.com/office/drawing/2014/main" id="{6CDECBA8-A6CD-1721-0E34-145C39499472}"/>
              </a:ext>
            </a:extLst>
          </p:cNvPr>
          <p:cNvSpPr>
            <a:spLocks noGrp="1"/>
          </p:cNvSpPr>
          <p:nvPr>
            <p:ph type="body" sz="quarter" idx="12" hasCustomPrompt="1"/>
          </p:nvPr>
        </p:nvSpPr>
        <p:spPr>
          <a:xfrm>
            <a:off x="4425270" y="1424572"/>
            <a:ext cx="3332400" cy="769966"/>
          </a:xfrm>
        </p:spPr>
        <p:txBody>
          <a:bodyPr bIns="72000">
            <a:norm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1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marL="9525"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5" name="Text Placeholder 7">
            <a:extLst>
              <a:ext uri="{FF2B5EF4-FFF2-40B4-BE49-F238E27FC236}">
                <a16:creationId xmlns:a16="http://schemas.microsoft.com/office/drawing/2014/main" id="{27AB48C3-62C7-309D-2E60-F4C37CDCAF49}"/>
              </a:ext>
            </a:extLst>
          </p:cNvPr>
          <p:cNvSpPr>
            <a:spLocks noGrp="1"/>
          </p:cNvSpPr>
          <p:nvPr>
            <p:ph type="body" sz="quarter" idx="14" hasCustomPrompt="1"/>
          </p:nvPr>
        </p:nvSpPr>
        <p:spPr>
          <a:xfrm>
            <a:off x="8265750" y="1424572"/>
            <a:ext cx="3332400" cy="769966"/>
          </a:xfrm>
        </p:spPr>
        <p:txBody>
          <a:bodyPr bIns="72000">
            <a:norm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1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marL="9525"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5" name="Text Placeholder 7">
            <a:extLst>
              <a:ext uri="{FF2B5EF4-FFF2-40B4-BE49-F238E27FC236}">
                <a16:creationId xmlns:a16="http://schemas.microsoft.com/office/drawing/2014/main" id="{B0014565-8C94-7611-280C-D185D283E51D}"/>
              </a:ext>
            </a:extLst>
          </p:cNvPr>
          <p:cNvSpPr>
            <a:spLocks noGrp="1"/>
          </p:cNvSpPr>
          <p:nvPr>
            <p:ph type="body" sz="quarter" idx="16" hasCustomPrompt="1"/>
          </p:nvPr>
        </p:nvSpPr>
        <p:spPr>
          <a:xfrm>
            <a:off x="588264" y="3994549"/>
            <a:ext cx="3332400" cy="769966"/>
          </a:xfrm>
        </p:spPr>
        <p:txBody>
          <a:bodyPr bIns="72000">
            <a:norm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1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marL="9525"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7" name="Text Placeholder 7">
            <a:extLst>
              <a:ext uri="{FF2B5EF4-FFF2-40B4-BE49-F238E27FC236}">
                <a16:creationId xmlns:a16="http://schemas.microsoft.com/office/drawing/2014/main" id="{7AAF7210-6E3F-4AAE-25E2-660A36C0E544}"/>
              </a:ext>
            </a:extLst>
          </p:cNvPr>
          <p:cNvSpPr>
            <a:spLocks noGrp="1"/>
          </p:cNvSpPr>
          <p:nvPr>
            <p:ph type="body" sz="quarter" idx="18" hasCustomPrompt="1"/>
          </p:nvPr>
        </p:nvSpPr>
        <p:spPr>
          <a:xfrm>
            <a:off x="4425269" y="3994549"/>
            <a:ext cx="3332400" cy="769966"/>
          </a:xfrm>
        </p:spPr>
        <p:txBody>
          <a:bodyPr bIns="72000">
            <a:norm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1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marL="9525"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9" name="Text Placeholder 7">
            <a:extLst>
              <a:ext uri="{FF2B5EF4-FFF2-40B4-BE49-F238E27FC236}">
                <a16:creationId xmlns:a16="http://schemas.microsoft.com/office/drawing/2014/main" id="{E31C2539-00F6-DFD6-8E40-19222C3FCA81}"/>
              </a:ext>
            </a:extLst>
          </p:cNvPr>
          <p:cNvSpPr>
            <a:spLocks noGrp="1"/>
          </p:cNvSpPr>
          <p:nvPr>
            <p:ph type="body" sz="quarter" idx="20" hasCustomPrompt="1"/>
          </p:nvPr>
        </p:nvSpPr>
        <p:spPr>
          <a:xfrm>
            <a:off x="8265749" y="3994549"/>
            <a:ext cx="3332400" cy="769966"/>
          </a:xfrm>
        </p:spPr>
        <p:txBody>
          <a:bodyPr bIns="72000">
            <a:norm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9525" indent="0">
              <a:spcBef>
                <a:spcPts val="600"/>
              </a:spcBef>
              <a:buNone/>
              <a:tabLst/>
              <a:defRPr kumimoji="0" lang="en-US" sz="11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9525" indent="0">
              <a:buNone/>
              <a:tabLst/>
              <a:defRPr sz="1400"/>
            </a:lvl3pPr>
            <a:lvl4pPr marL="9525" indent="0">
              <a:buNone/>
              <a:tabLst/>
              <a:defRPr/>
            </a:lvl4pPr>
            <a:lvl5pPr marL="9525" indent="0">
              <a:buNone/>
              <a:tabLst/>
              <a:defRPr/>
            </a:lvl5pPr>
          </a:lstStyle>
          <a:p>
            <a:pPr lvl="0"/>
            <a:r>
              <a:rPr lang="en-US"/>
              <a:t>Heading</a:t>
            </a:r>
          </a:p>
          <a:p>
            <a:pPr marL="9525"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Data description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4" name="Content Placeholder 3">
            <a:extLst>
              <a:ext uri="{FF2B5EF4-FFF2-40B4-BE49-F238E27FC236}">
                <a16:creationId xmlns:a16="http://schemas.microsoft.com/office/drawing/2014/main" id="{8345B801-9942-C672-F8E7-90A0AFBFEB83}"/>
              </a:ext>
            </a:extLst>
          </p:cNvPr>
          <p:cNvSpPr>
            <a:spLocks noGrp="1"/>
          </p:cNvSpPr>
          <p:nvPr>
            <p:ph sz="quarter" idx="23" hasCustomPrompt="1"/>
          </p:nvPr>
        </p:nvSpPr>
        <p:spPr>
          <a:xfrm>
            <a:off x="4425270" y="2279883"/>
            <a:ext cx="3328926" cy="1355513"/>
          </a:xfrm>
          <a:solidFill>
            <a:srgbClr val="FFFFFF"/>
          </a:solidFill>
          <a:ln>
            <a:solidFill>
              <a:schemeClr val="bg2"/>
            </a:solidFill>
          </a:ln>
        </p:spPr>
        <p:txBody>
          <a:bodyPr vert="horz" wrap="square" lIns="0" tIns="0" rIns="0" bIns="0" rtlCol="0">
            <a:noAutofit/>
          </a:bodyPr>
          <a:lstStyle>
            <a:lvl1pPr>
              <a:defRPr lang="en-US" sz="14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
        <p:nvSpPr>
          <p:cNvPr id="7" name="Content Placeholder 3">
            <a:extLst>
              <a:ext uri="{FF2B5EF4-FFF2-40B4-BE49-F238E27FC236}">
                <a16:creationId xmlns:a16="http://schemas.microsoft.com/office/drawing/2014/main" id="{372E69CA-868D-AE19-EA0D-AF04BE95D3A9}"/>
              </a:ext>
            </a:extLst>
          </p:cNvPr>
          <p:cNvSpPr>
            <a:spLocks noGrp="1"/>
          </p:cNvSpPr>
          <p:nvPr>
            <p:ph sz="quarter" idx="24" hasCustomPrompt="1"/>
          </p:nvPr>
        </p:nvSpPr>
        <p:spPr>
          <a:xfrm>
            <a:off x="8265750" y="2279883"/>
            <a:ext cx="3328926" cy="1355513"/>
          </a:xfrm>
          <a:solidFill>
            <a:srgbClr val="FFFFFF"/>
          </a:solidFill>
          <a:ln>
            <a:solidFill>
              <a:schemeClr val="bg2"/>
            </a:solidFill>
          </a:ln>
        </p:spPr>
        <p:txBody>
          <a:bodyPr vert="horz" wrap="square" lIns="0" tIns="0" rIns="0" bIns="0" rtlCol="0">
            <a:noAutofit/>
          </a:bodyPr>
          <a:lstStyle>
            <a:lvl1pPr>
              <a:defRPr lang="en-US" sz="14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
        <p:nvSpPr>
          <p:cNvPr id="9" name="Content Placeholder 3">
            <a:extLst>
              <a:ext uri="{FF2B5EF4-FFF2-40B4-BE49-F238E27FC236}">
                <a16:creationId xmlns:a16="http://schemas.microsoft.com/office/drawing/2014/main" id="{815A59C6-368D-CD52-A5D4-923618ECC7E8}"/>
              </a:ext>
            </a:extLst>
          </p:cNvPr>
          <p:cNvSpPr>
            <a:spLocks noGrp="1"/>
          </p:cNvSpPr>
          <p:nvPr>
            <p:ph sz="quarter" idx="25" hasCustomPrompt="1"/>
          </p:nvPr>
        </p:nvSpPr>
        <p:spPr>
          <a:xfrm>
            <a:off x="588264" y="4849860"/>
            <a:ext cx="3328926" cy="1355513"/>
          </a:xfrm>
          <a:solidFill>
            <a:srgbClr val="FFFFFF"/>
          </a:solidFill>
          <a:ln>
            <a:solidFill>
              <a:schemeClr val="bg2"/>
            </a:solidFill>
          </a:ln>
        </p:spPr>
        <p:txBody>
          <a:bodyPr vert="horz" wrap="square" lIns="0" tIns="0" rIns="0" bIns="0" rtlCol="0">
            <a:noAutofit/>
          </a:bodyPr>
          <a:lstStyle>
            <a:lvl1pPr>
              <a:defRPr lang="en-US" sz="14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
        <p:nvSpPr>
          <p:cNvPr id="12" name="Content Placeholder 3">
            <a:extLst>
              <a:ext uri="{FF2B5EF4-FFF2-40B4-BE49-F238E27FC236}">
                <a16:creationId xmlns:a16="http://schemas.microsoft.com/office/drawing/2014/main" id="{C791E0DB-2AB8-4A90-CDC8-D49BD0B996BB}"/>
              </a:ext>
            </a:extLst>
          </p:cNvPr>
          <p:cNvSpPr>
            <a:spLocks noGrp="1"/>
          </p:cNvSpPr>
          <p:nvPr>
            <p:ph sz="quarter" idx="26" hasCustomPrompt="1"/>
          </p:nvPr>
        </p:nvSpPr>
        <p:spPr>
          <a:xfrm>
            <a:off x="4425269" y="4849860"/>
            <a:ext cx="3328926" cy="1355513"/>
          </a:xfrm>
          <a:solidFill>
            <a:srgbClr val="FFFFFF"/>
          </a:solidFill>
          <a:ln>
            <a:solidFill>
              <a:schemeClr val="bg2"/>
            </a:solidFill>
          </a:ln>
        </p:spPr>
        <p:txBody>
          <a:bodyPr vert="horz" wrap="square" lIns="0" tIns="0" rIns="0" bIns="0" rtlCol="0">
            <a:noAutofit/>
          </a:bodyPr>
          <a:lstStyle>
            <a:lvl1pPr>
              <a:defRPr lang="en-US" sz="14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
        <p:nvSpPr>
          <p:cNvPr id="13" name="Content Placeholder 3">
            <a:extLst>
              <a:ext uri="{FF2B5EF4-FFF2-40B4-BE49-F238E27FC236}">
                <a16:creationId xmlns:a16="http://schemas.microsoft.com/office/drawing/2014/main" id="{406EFEF5-0963-CE38-2E75-875B7EEFC278}"/>
              </a:ext>
            </a:extLst>
          </p:cNvPr>
          <p:cNvSpPr>
            <a:spLocks noGrp="1"/>
          </p:cNvSpPr>
          <p:nvPr>
            <p:ph sz="quarter" idx="27" hasCustomPrompt="1"/>
          </p:nvPr>
        </p:nvSpPr>
        <p:spPr>
          <a:xfrm>
            <a:off x="8265749" y="4849860"/>
            <a:ext cx="3328926" cy="1355513"/>
          </a:xfrm>
          <a:solidFill>
            <a:srgbClr val="FFFFFF"/>
          </a:solidFill>
          <a:ln>
            <a:solidFill>
              <a:schemeClr val="bg2"/>
            </a:solidFill>
          </a:ln>
        </p:spPr>
        <p:txBody>
          <a:bodyPr vert="horz" wrap="square" lIns="0" tIns="0" rIns="0" bIns="0" rtlCol="0">
            <a:noAutofit/>
          </a:bodyPr>
          <a:lstStyle>
            <a:lvl1pPr>
              <a:defRPr lang="en-US" sz="1400" smtClean="0"/>
            </a:lvl1pPr>
            <a:lvl2pPr>
              <a:defRPr lang="en-US" sz="1400" smtClean="0"/>
            </a:lvl2pPr>
            <a:lvl3pPr>
              <a:defRPr lang="en-US" sz="1100" smtClean="0"/>
            </a:lvl3pPr>
            <a:lvl4pPr>
              <a:defRPr lang="en-US" sz="1050" smtClean="0"/>
            </a:lvl4pPr>
            <a:lvl5pPr>
              <a:defRPr lang="en-US" sz="1050"/>
            </a:lvl5pPr>
          </a:lstStyle>
          <a:p>
            <a:pPr marL="0" lvl="0" indent="0">
              <a:buNone/>
            </a:pPr>
            <a:r>
              <a:rPr lang="en-US"/>
              <a:t>Click icon to add picture or chart</a:t>
            </a:r>
          </a:p>
        </p:txBody>
      </p:sp>
    </p:spTree>
    <p:extLst>
      <p:ext uri="{BB962C8B-B14F-4D97-AF65-F5344CB8AC3E}">
        <p14:creationId xmlns:p14="http://schemas.microsoft.com/office/powerpoint/2010/main" val="15735534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pic>
        <p:nvPicPr>
          <p:cNvPr id="4" name="Picture 3" descr="A white and black background&#10;&#10;Description automatically generated">
            <a:extLst>
              <a:ext uri="{FF2B5EF4-FFF2-40B4-BE49-F238E27FC236}">
                <a16:creationId xmlns:a16="http://schemas.microsoft.com/office/drawing/2014/main" id="{31AC9B0C-1D8E-6EE5-46DE-2BC5D3E89697}"/>
              </a:ext>
            </a:extLst>
          </p:cNvPr>
          <p:cNvPicPr>
            <a:picLocks noChangeAspect="1"/>
          </p:cNvPicPr>
          <p:nvPr userDrawn="1"/>
        </p:nvPicPr>
        <p:blipFill rotWithShape="1">
          <a:blip r:embed="rId2">
            <a:alphaModFix amt="24000"/>
            <a:duotone>
              <a:prstClr val="black"/>
              <a:schemeClr val="accent2">
                <a:tint val="45000"/>
                <a:satMod val="400000"/>
              </a:schemeClr>
            </a:duotone>
          </a:blip>
          <a:srcRect l="55577" t="50467"/>
          <a:stretch/>
        </p:blipFill>
        <p:spPr>
          <a:xfrm rot="10800000">
            <a:off x="5390504" y="-3"/>
            <a:ext cx="6801496" cy="3783345"/>
          </a:xfrm>
          <a:prstGeom prst="rect">
            <a:avLst/>
          </a:prstGeom>
        </p:spPr>
      </p:pic>
      <p:sp>
        <p:nvSpPr>
          <p:cNvPr id="6" name="object 3">
            <a:extLst>
              <a:ext uri="{FF2B5EF4-FFF2-40B4-BE49-F238E27FC236}">
                <a16:creationId xmlns:a16="http://schemas.microsoft.com/office/drawing/2014/main" id="{BE7C960B-9262-D629-3261-014C2A2211F5}"/>
              </a:ext>
            </a:extLst>
          </p:cNvPr>
          <p:cNvSpPr/>
          <p:nvPr userDrawn="1"/>
        </p:nvSpPr>
        <p:spPr>
          <a:xfrm flipH="1">
            <a:off x="0" y="3772542"/>
            <a:ext cx="12192000" cy="3085454"/>
          </a:xfrm>
          <a:custGeom>
            <a:avLst/>
            <a:gdLst/>
            <a:ahLst/>
            <a:cxnLst/>
            <a:rect l="l" t="t" r="r" b="b"/>
            <a:pathLst>
              <a:path w="2872104" h="2794000">
                <a:moveTo>
                  <a:pt x="2871952" y="0"/>
                </a:moveTo>
                <a:lnTo>
                  <a:pt x="0" y="0"/>
                </a:lnTo>
                <a:lnTo>
                  <a:pt x="0" y="2794000"/>
                </a:lnTo>
                <a:lnTo>
                  <a:pt x="2871952" y="2794000"/>
                </a:lnTo>
                <a:lnTo>
                  <a:pt x="2871952" y="0"/>
                </a:lnTo>
                <a:close/>
              </a:path>
            </a:pathLst>
          </a:custGeom>
          <a:solidFill>
            <a:schemeClr val="accent2"/>
          </a:solidFill>
        </p:spPr>
        <p:txBody>
          <a:bodyPr wrap="square" lIns="0" tIns="0" rIns="0" bIns="0" rtlCol="0"/>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1331843" y="457200"/>
            <a:ext cx="10274940" cy="553998"/>
          </a:xfrm>
        </p:spPr>
        <p:txBody>
          <a:bodyPr/>
          <a:lstStyle/>
          <a:p>
            <a:r>
              <a:rPr lang="en-US"/>
              <a:t>Click to edit Master title style</a:t>
            </a:r>
          </a:p>
        </p:txBody>
      </p:sp>
      <p:sp>
        <p:nvSpPr>
          <p:cNvPr id="5" name="Text Placeholder 4">
            <a:extLst>
              <a:ext uri="{FF2B5EF4-FFF2-40B4-BE49-F238E27FC236}">
                <a16:creationId xmlns:a16="http://schemas.microsoft.com/office/drawing/2014/main" id="{E49E2C24-566B-31CB-0AB1-371BB7E975B0}"/>
              </a:ext>
            </a:extLst>
          </p:cNvPr>
          <p:cNvSpPr>
            <a:spLocks noGrp="1"/>
          </p:cNvSpPr>
          <p:nvPr>
            <p:ph type="body" sz="quarter" idx="10" hasCustomPrompt="1"/>
          </p:nvPr>
        </p:nvSpPr>
        <p:spPr>
          <a:xfrm>
            <a:off x="0" y="3772542"/>
            <a:ext cx="12192000" cy="10800"/>
          </a:xfrm>
          <a:solidFill>
            <a:srgbClr val="8DC8E8"/>
          </a:solidFill>
        </p:spPr>
        <p:txBody>
          <a:bodyPr/>
          <a:lstStyle>
            <a:lvl1pPr marL="0" indent="0">
              <a:buNone/>
              <a:defRPr/>
            </a:lvl1pPr>
          </a:lstStyle>
          <a:p>
            <a:pPr lvl="0"/>
            <a:r>
              <a:rPr lang="en-US"/>
              <a:t> </a:t>
            </a:r>
          </a:p>
        </p:txBody>
      </p:sp>
      <p:sp>
        <p:nvSpPr>
          <p:cNvPr id="12" name="Text Placeholder 7">
            <a:extLst>
              <a:ext uri="{FF2B5EF4-FFF2-40B4-BE49-F238E27FC236}">
                <a16:creationId xmlns:a16="http://schemas.microsoft.com/office/drawing/2014/main" id="{FD1BDEB1-AA5D-6378-80CC-C9704154DA14}"/>
              </a:ext>
            </a:extLst>
          </p:cNvPr>
          <p:cNvSpPr>
            <a:spLocks noGrp="1"/>
          </p:cNvSpPr>
          <p:nvPr>
            <p:ph type="body" sz="quarter" idx="18" hasCustomPrompt="1"/>
          </p:nvPr>
        </p:nvSpPr>
        <p:spPr>
          <a:xfrm>
            <a:off x="588263" y="3522059"/>
            <a:ext cx="1299804" cy="307777"/>
          </a:xfrm>
          <a:prstGeom prst="rect">
            <a:avLst/>
          </a:prstGeom>
          <a:ln>
            <a:noFill/>
          </a:ln>
        </p:spPr>
        <p:txBody>
          <a:bodyPr anchor="b">
            <a:normAutofit/>
          </a:bodyPr>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15" name="Text Placeholder 14">
            <a:extLst>
              <a:ext uri="{FF2B5EF4-FFF2-40B4-BE49-F238E27FC236}">
                <a16:creationId xmlns:a16="http://schemas.microsoft.com/office/drawing/2014/main" id="{92FFA679-A011-4CB2-17B0-D84EF6919D2A}"/>
              </a:ext>
            </a:extLst>
          </p:cNvPr>
          <p:cNvSpPr>
            <a:spLocks noGrp="1"/>
          </p:cNvSpPr>
          <p:nvPr>
            <p:ph type="body" sz="quarter" idx="28" hasCustomPrompt="1"/>
          </p:nvPr>
        </p:nvSpPr>
        <p:spPr>
          <a:xfrm>
            <a:off x="588263" y="1833332"/>
            <a:ext cx="1882775" cy="1554272"/>
          </a:xfrm>
        </p:spPr>
        <p:txBody>
          <a:bodyPr anchor="b"/>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smtClean="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6" name="Text Placeholder 7">
            <a:extLst>
              <a:ext uri="{FF2B5EF4-FFF2-40B4-BE49-F238E27FC236}">
                <a16:creationId xmlns:a16="http://schemas.microsoft.com/office/drawing/2014/main" id="{31745E5A-2C0F-1F55-EF9D-1556D501FE56}"/>
              </a:ext>
            </a:extLst>
          </p:cNvPr>
          <p:cNvSpPr>
            <a:spLocks noGrp="1"/>
          </p:cNvSpPr>
          <p:nvPr>
            <p:ph type="body" sz="quarter" idx="29" hasCustomPrompt="1"/>
          </p:nvPr>
        </p:nvSpPr>
        <p:spPr>
          <a:xfrm>
            <a:off x="2403364" y="3522059"/>
            <a:ext cx="1299804" cy="307777"/>
          </a:xfrm>
          <a:prstGeom prst="rect">
            <a:avLst/>
          </a:prstGeom>
          <a:ln>
            <a:noFill/>
          </a:ln>
        </p:spPr>
        <p:txBody>
          <a:bodyPr anchor="b">
            <a:normAutofit/>
          </a:bodyPr>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17" name="Text Placeholder 14">
            <a:extLst>
              <a:ext uri="{FF2B5EF4-FFF2-40B4-BE49-F238E27FC236}">
                <a16:creationId xmlns:a16="http://schemas.microsoft.com/office/drawing/2014/main" id="{E2A0733D-40E9-9209-F9F4-7718D004B382}"/>
              </a:ext>
            </a:extLst>
          </p:cNvPr>
          <p:cNvSpPr>
            <a:spLocks noGrp="1"/>
          </p:cNvSpPr>
          <p:nvPr>
            <p:ph type="body" sz="quarter" idx="30" hasCustomPrompt="1"/>
          </p:nvPr>
        </p:nvSpPr>
        <p:spPr>
          <a:xfrm>
            <a:off x="2403364" y="3975274"/>
            <a:ext cx="1882775" cy="1554272"/>
          </a:xfrm>
        </p:spPr>
        <p:txBody>
          <a:bodyPr anchor="t"/>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smtClean="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8" name="Text Placeholder 7">
            <a:extLst>
              <a:ext uri="{FF2B5EF4-FFF2-40B4-BE49-F238E27FC236}">
                <a16:creationId xmlns:a16="http://schemas.microsoft.com/office/drawing/2014/main" id="{9AF0F684-062F-36A9-40FF-79E62BB72DDA}"/>
              </a:ext>
            </a:extLst>
          </p:cNvPr>
          <p:cNvSpPr>
            <a:spLocks noGrp="1"/>
          </p:cNvSpPr>
          <p:nvPr>
            <p:ph type="body" sz="quarter" idx="31" hasCustomPrompt="1"/>
          </p:nvPr>
        </p:nvSpPr>
        <p:spPr>
          <a:xfrm>
            <a:off x="4218465" y="3522059"/>
            <a:ext cx="1299804" cy="307777"/>
          </a:xfrm>
          <a:prstGeom prst="rect">
            <a:avLst/>
          </a:prstGeom>
          <a:ln>
            <a:noFill/>
          </a:ln>
        </p:spPr>
        <p:txBody>
          <a:bodyPr anchor="b">
            <a:normAutofit/>
          </a:bodyPr>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19" name="Text Placeholder 14">
            <a:extLst>
              <a:ext uri="{FF2B5EF4-FFF2-40B4-BE49-F238E27FC236}">
                <a16:creationId xmlns:a16="http://schemas.microsoft.com/office/drawing/2014/main" id="{183B08CC-944E-33A5-452E-30CF7CE3EF84}"/>
              </a:ext>
            </a:extLst>
          </p:cNvPr>
          <p:cNvSpPr>
            <a:spLocks noGrp="1"/>
          </p:cNvSpPr>
          <p:nvPr>
            <p:ph type="body" sz="quarter" idx="32" hasCustomPrompt="1"/>
          </p:nvPr>
        </p:nvSpPr>
        <p:spPr>
          <a:xfrm>
            <a:off x="4218465" y="1833332"/>
            <a:ext cx="1882775" cy="1554272"/>
          </a:xfrm>
        </p:spPr>
        <p:txBody>
          <a:bodyPr anchor="b"/>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21" name="Text Placeholder 7">
            <a:extLst>
              <a:ext uri="{FF2B5EF4-FFF2-40B4-BE49-F238E27FC236}">
                <a16:creationId xmlns:a16="http://schemas.microsoft.com/office/drawing/2014/main" id="{F18296F6-3998-566A-3D75-7DD19DDBA5EE}"/>
              </a:ext>
            </a:extLst>
          </p:cNvPr>
          <p:cNvSpPr>
            <a:spLocks noGrp="1"/>
          </p:cNvSpPr>
          <p:nvPr>
            <p:ph type="body" sz="quarter" idx="33" hasCustomPrompt="1"/>
          </p:nvPr>
        </p:nvSpPr>
        <p:spPr>
          <a:xfrm>
            <a:off x="6033566" y="3522059"/>
            <a:ext cx="1299804" cy="307777"/>
          </a:xfrm>
          <a:prstGeom prst="rect">
            <a:avLst/>
          </a:prstGeom>
          <a:ln>
            <a:noFill/>
          </a:ln>
        </p:spPr>
        <p:txBody>
          <a:bodyPr anchor="b">
            <a:normAutofit/>
          </a:bodyPr>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2" name="Text Placeholder 14">
            <a:extLst>
              <a:ext uri="{FF2B5EF4-FFF2-40B4-BE49-F238E27FC236}">
                <a16:creationId xmlns:a16="http://schemas.microsoft.com/office/drawing/2014/main" id="{411FB3B4-3367-F47E-EBD7-B6941B4B0679}"/>
              </a:ext>
            </a:extLst>
          </p:cNvPr>
          <p:cNvSpPr>
            <a:spLocks noGrp="1"/>
          </p:cNvSpPr>
          <p:nvPr>
            <p:ph type="body" sz="quarter" idx="34" hasCustomPrompt="1"/>
          </p:nvPr>
        </p:nvSpPr>
        <p:spPr>
          <a:xfrm>
            <a:off x="6033566" y="3975274"/>
            <a:ext cx="1882775" cy="1554272"/>
          </a:xfrm>
        </p:spPr>
        <p:txBody>
          <a:bodyPr anchor="t"/>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23" name="Text Placeholder 7">
            <a:extLst>
              <a:ext uri="{FF2B5EF4-FFF2-40B4-BE49-F238E27FC236}">
                <a16:creationId xmlns:a16="http://schemas.microsoft.com/office/drawing/2014/main" id="{DC95876E-EF61-FF8C-0C6C-48DAACEDEE19}"/>
              </a:ext>
            </a:extLst>
          </p:cNvPr>
          <p:cNvSpPr>
            <a:spLocks noGrp="1"/>
          </p:cNvSpPr>
          <p:nvPr>
            <p:ph type="body" sz="quarter" idx="35" hasCustomPrompt="1"/>
          </p:nvPr>
        </p:nvSpPr>
        <p:spPr>
          <a:xfrm>
            <a:off x="7848667" y="3522059"/>
            <a:ext cx="1299804" cy="307777"/>
          </a:xfrm>
          <a:prstGeom prst="rect">
            <a:avLst/>
          </a:prstGeom>
          <a:ln>
            <a:noFill/>
          </a:ln>
        </p:spPr>
        <p:txBody>
          <a:bodyPr anchor="b">
            <a:normAutofit/>
          </a:bodyPr>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4" name="Text Placeholder 14">
            <a:extLst>
              <a:ext uri="{FF2B5EF4-FFF2-40B4-BE49-F238E27FC236}">
                <a16:creationId xmlns:a16="http://schemas.microsoft.com/office/drawing/2014/main" id="{7A886C58-E738-5B97-773D-562EF8FA15D0}"/>
              </a:ext>
            </a:extLst>
          </p:cNvPr>
          <p:cNvSpPr>
            <a:spLocks noGrp="1"/>
          </p:cNvSpPr>
          <p:nvPr>
            <p:ph type="body" sz="quarter" idx="36" hasCustomPrompt="1"/>
          </p:nvPr>
        </p:nvSpPr>
        <p:spPr>
          <a:xfrm>
            <a:off x="7848667" y="1833332"/>
            <a:ext cx="1882775" cy="1554272"/>
          </a:xfrm>
        </p:spPr>
        <p:txBody>
          <a:bodyPr anchor="b"/>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25" name="Text Placeholder 7">
            <a:extLst>
              <a:ext uri="{FF2B5EF4-FFF2-40B4-BE49-F238E27FC236}">
                <a16:creationId xmlns:a16="http://schemas.microsoft.com/office/drawing/2014/main" id="{8B06F83C-84B8-7080-941C-B90A17A44A0F}"/>
              </a:ext>
            </a:extLst>
          </p:cNvPr>
          <p:cNvSpPr>
            <a:spLocks noGrp="1"/>
          </p:cNvSpPr>
          <p:nvPr>
            <p:ph type="body" sz="quarter" idx="37" hasCustomPrompt="1"/>
          </p:nvPr>
        </p:nvSpPr>
        <p:spPr>
          <a:xfrm>
            <a:off x="9663770" y="3522059"/>
            <a:ext cx="1299804" cy="307777"/>
          </a:xfrm>
          <a:prstGeom prst="rect">
            <a:avLst/>
          </a:prstGeom>
          <a:ln>
            <a:noFill/>
          </a:ln>
        </p:spPr>
        <p:txBody>
          <a:bodyPr anchor="b">
            <a:normAutofit/>
          </a:bodyPr>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6" name="Text Placeholder 14">
            <a:extLst>
              <a:ext uri="{FF2B5EF4-FFF2-40B4-BE49-F238E27FC236}">
                <a16:creationId xmlns:a16="http://schemas.microsoft.com/office/drawing/2014/main" id="{3EEB6462-AC57-A24C-ABE9-CD2D5BBC024F}"/>
              </a:ext>
            </a:extLst>
          </p:cNvPr>
          <p:cNvSpPr>
            <a:spLocks noGrp="1"/>
          </p:cNvSpPr>
          <p:nvPr>
            <p:ph type="body" sz="quarter" idx="38" hasCustomPrompt="1"/>
          </p:nvPr>
        </p:nvSpPr>
        <p:spPr>
          <a:xfrm>
            <a:off x="9663770" y="3975274"/>
            <a:ext cx="1882775" cy="1554272"/>
          </a:xfrm>
        </p:spPr>
        <p:txBody>
          <a:bodyPr anchor="t"/>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8" name="Graphic 6">
            <a:extLst>
              <a:ext uri="{FF2B5EF4-FFF2-40B4-BE49-F238E27FC236}">
                <a16:creationId xmlns:a16="http://schemas.microsoft.com/office/drawing/2014/main" id="{CCF80AE6-5C40-2CD2-707F-1B96DA963213}"/>
              </a:ext>
            </a:extLst>
          </p:cNvPr>
          <p:cNvSpPr/>
          <p:nvPr/>
        </p:nvSpPr>
        <p:spPr>
          <a:xfrm>
            <a:off x="588263" y="469288"/>
            <a:ext cx="514980" cy="514980"/>
          </a:xfrm>
          <a:custGeom>
            <a:avLst/>
            <a:gdLst>
              <a:gd name="connsiteX0" fmla="*/ 751647 w 751647"/>
              <a:gd name="connsiteY0" fmla="*/ 229670 h 751647"/>
              <a:gd name="connsiteX1" fmla="*/ 751647 w 751647"/>
              <a:gd name="connsiteY1" fmla="*/ 615933 h 751647"/>
              <a:gd name="connsiteX2" fmla="*/ 615933 w 751647"/>
              <a:gd name="connsiteY2" fmla="*/ 751647 h 751647"/>
              <a:gd name="connsiteX3" fmla="*/ 135714 w 751647"/>
              <a:gd name="connsiteY3" fmla="*/ 751647 h 751647"/>
              <a:gd name="connsiteX4" fmla="*/ 0 w 751647"/>
              <a:gd name="connsiteY4" fmla="*/ 615933 h 751647"/>
              <a:gd name="connsiteX5" fmla="*/ 0 w 751647"/>
              <a:gd name="connsiteY5" fmla="*/ 229670 h 751647"/>
              <a:gd name="connsiteX6" fmla="*/ 751647 w 751647"/>
              <a:gd name="connsiteY6" fmla="*/ 229670 h 751647"/>
              <a:gd name="connsiteX7" fmla="*/ 177472 w 751647"/>
              <a:gd name="connsiteY7" fmla="*/ 501098 h 751647"/>
              <a:gd name="connsiteX8" fmla="*/ 125275 w 751647"/>
              <a:gd name="connsiteY8" fmla="*/ 553296 h 751647"/>
              <a:gd name="connsiteX9" fmla="*/ 177472 w 751647"/>
              <a:gd name="connsiteY9" fmla="*/ 605493 h 751647"/>
              <a:gd name="connsiteX10" fmla="*/ 229670 w 751647"/>
              <a:gd name="connsiteY10" fmla="*/ 553296 h 751647"/>
              <a:gd name="connsiteX11" fmla="*/ 177472 w 751647"/>
              <a:gd name="connsiteY11" fmla="*/ 501098 h 751647"/>
              <a:gd name="connsiteX12" fmla="*/ 375824 w 751647"/>
              <a:gd name="connsiteY12" fmla="*/ 501098 h 751647"/>
              <a:gd name="connsiteX13" fmla="*/ 323626 w 751647"/>
              <a:gd name="connsiteY13" fmla="*/ 553296 h 751647"/>
              <a:gd name="connsiteX14" fmla="*/ 375824 w 751647"/>
              <a:gd name="connsiteY14" fmla="*/ 605493 h 751647"/>
              <a:gd name="connsiteX15" fmla="*/ 428021 w 751647"/>
              <a:gd name="connsiteY15" fmla="*/ 553296 h 751647"/>
              <a:gd name="connsiteX16" fmla="*/ 375824 w 751647"/>
              <a:gd name="connsiteY16" fmla="*/ 501098 h 751647"/>
              <a:gd name="connsiteX17" fmla="*/ 177472 w 751647"/>
              <a:gd name="connsiteY17" fmla="*/ 313186 h 751647"/>
              <a:gd name="connsiteX18" fmla="*/ 125275 w 751647"/>
              <a:gd name="connsiteY18" fmla="*/ 365384 h 751647"/>
              <a:gd name="connsiteX19" fmla="*/ 177472 w 751647"/>
              <a:gd name="connsiteY19" fmla="*/ 417582 h 751647"/>
              <a:gd name="connsiteX20" fmla="*/ 229670 w 751647"/>
              <a:gd name="connsiteY20" fmla="*/ 365384 h 751647"/>
              <a:gd name="connsiteX21" fmla="*/ 177472 w 751647"/>
              <a:gd name="connsiteY21" fmla="*/ 313186 h 751647"/>
              <a:gd name="connsiteX22" fmla="*/ 375824 w 751647"/>
              <a:gd name="connsiteY22" fmla="*/ 313186 h 751647"/>
              <a:gd name="connsiteX23" fmla="*/ 323626 w 751647"/>
              <a:gd name="connsiteY23" fmla="*/ 365384 h 751647"/>
              <a:gd name="connsiteX24" fmla="*/ 375824 w 751647"/>
              <a:gd name="connsiteY24" fmla="*/ 417582 h 751647"/>
              <a:gd name="connsiteX25" fmla="*/ 428021 w 751647"/>
              <a:gd name="connsiteY25" fmla="*/ 365384 h 751647"/>
              <a:gd name="connsiteX26" fmla="*/ 375824 w 751647"/>
              <a:gd name="connsiteY26" fmla="*/ 313186 h 751647"/>
              <a:gd name="connsiteX27" fmla="*/ 574175 w 751647"/>
              <a:gd name="connsiteY27" fmla="*/ 313186 h 751647"/>
              <a:gd name="connsiteX28" fmla="*/ 521977 w 751647"/>
              <a:gd name="connsiteY28" fmla="*/ 365384 h 751647"/>
              <a:gd name="connsiteX29" fmla="*/ 574175 w 751647"/>
              <a:gd name="connsiteY29" fmla="*/ 417582 h 751647"/>
              <a:gd name="connsiteX30" fmla="*/ 626373 w 751647"/>
              <a:gd name="connsiteY30" fmla="*/ 365384 h 751647"/>
              <a:gd name="connsiteX31" fmla="*/ 574175 w 751647"/>
              <a:gd name="connsiteY31" fmla="*/ 313186 h 751647"/>
              <a:gd name="connsiteX32" fmla="*/ 615933 w 751647"/>
              <a:gd name="connsiteY32" fmla="*/ 0 h 751647"/>
              <a:gd name="connsiteX33" fmla="*/ 751647 w 751647"/>
              <a:gd name="connsiteY33" fmla="*/ 135714 h 751647"/>
              <a:gd name="connsiteX34" fmla="*/ 751647 w 751647"/>
              <a:gd name="connsiteY34" fmla="*/ 167033 h 751647"/>
              <a:gd name="connsiteX35" fmla="*/ 0 w 751647"/>
              <a:gd name="connsiteY35" fmla="*/ 167033 h 751647"/>
              <a:gd name="connsiteX36" fmla="*/ 0 w 751647"/>
              <a:gd name="connsiteY36" fmla="*/ 135714 h 751647"/>
              <a:gd name="connsiteX37" fmla="*/ 135714 w 751647"/>
              <a:gd name="connsiteY37" fmla="*/ 0 h 751647"/>
              <a:gd name="connsiteX38" fmla="*/ 615933 w 751647"/>
              <a:gd name="connsiteY38" fmla="*/ 0 h 751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751647" h="751647">
                <a:moveTo>
                  <a:pt x="751647" y="229670"/>
                </a:moveTo>
                <a:lnTo>
                  <a:pt x="751647" y="615933"/>
                </a:lnTo>
                <a:cubicBezTo>
                  <a:pt x="751647" y="690886"/>
                  <a:pt x="690886" y="751647"/>
                  <a:pt x="615933" y="751647"/>
                </a:cubicBezTo>
                <a:lnTo>
                  <a:pt x="135714" y="751647"/>
                </a:lnTo>
                <a:cubicBezTo>
                  <a:pt x="60761" y="751647"/>
                  <a:pt x="0" y="690886"/>
                  <a:pt x="0" y="615933"/>
                </a:cubicBezTo>
                <a:lnTo>
                  <a:pt x="0" y="229670"/>
                </a:lnTo>
                <a:lnTo>
                  <a:pt x="751647" y="229670"/>
                </a:lnTo>
                <a:close/>
                <a:moveTo>
                  <a:pt x="177472" y="501098"/>
                </a:moveTo>
                <a:cubicBezTo>
                  <a:pt x="148644" y="501098"/>
                  <a:pt x="125275" y="524468"/>
                  <a:pt x="125275" y="553296"/>
                </a:cubicBezTo>
                <a:cubicBezTo>
                  <a:pt x="125275" y="582124"/>
                  <a:pt x="148644" y="605493"/>
                  <a:pt x="177472" y="605493"/>
                </a:cubicBezTo>
                <a:cubicBezTo>
                  <a:pt x="206300" y="605493"/>
                  <a:pt x="229670" y="582124"/>
                  <a:pt x="229670" y="553296"/>
                </a:cubicBezTo>
                <a:cubicBezTo>
                  <a:pt x="229670" y="524468"/>
                  <a:pt x="206300" y="501098"/>
                  <a:pt x="177472" y="501098"/>
                </a:cubicBezTo>
                <a:close/>
                <a:moveTo>
                  <a:pt x="375824" y="501098"/>
                </a:moveTo>
                <a:cubicBezTo>
                  <a:pt x="346996" y="501098"/>
                  <a:pt x="323626" y="524468"/>
                  <a:pt x="323626" y="553296"/>
                </a:cubicBezTo>
                <a:cubicBezTo>
                  <a:pt x="323626" y="582124"/>
                  <a:pt x="346996" y="605493"/>
                  <a:pt x="375824" y="605493"/>
                </a:cubicBezTo>
                <a:cubicBezTo>
                  <a:pt x="404652" y="605493"/>
                  <a:pt x="428021" y="582124"/>
                  <a:pt x="428021" y="553296"/>
                </a:cubicBezTo>
                <a:cubicBezTo>
                  <a:pt x="428021" y="524468"/>
                  <a:pt x="404652" y="501098"/>
                  <a:pt x="375824" y="501098"/>
                </a:cubicBezTo>
                <a:close/>
                <a:moveTo>
                  <a:pt x="177472" y="313186"/>
                </a:moveTo>
                <a:cubicBezTo>
                  <a:pt x="148644" y="313186"/>
                  <a:pt x="125275" y="336556"/>
                  <a:pt x="125275" y="365384"/>
                </a:cubicBezTo>
                <a:cubicBezTo>
                  <a:pt x="125275" y="394212"/>
                  <a:pt x="148644" y="417582"/>
                  <a:pt x="177472" y="417582"/>
                </a:cubicBezTo>
                <a:cubicBezTo>
                  <a:pt x="206300" y="417582"/>
                  <a:pt x="229670" y="394212"/>
                  <a:pt x="229670" y="365384"/>
                </a:cubicBezTo>
                <a:cubicBezTo>
                  <a:pt x="229670" y="336556"/>
                  <a:pt x="206300" y="313186"/>
                  <a:pt x="177472" y="313186"/>
                </a:cubicBezTo>
                <a:close/>
                <a:moveTo>
                  <a:pt x="375824" y="313186"/>
                </a:moveTo>
                <a:cubicBezTo>
                  <a:pt x="346996" y="313186"/>
                  <a:pt x="323626" y="336556"/>
                  <a:pt x="323626" y="365384"/>
                </a:cubicBezTo>
                <a:cubicBezTo>
                  <a:pt x="323626" y="394212"/>
                  <a:pt x="346996" y="417582"/>
                  <a:pt x="375824" y="417582"/>
                </a:cubicBezTo>
                <a:cubicBezTo>
                  <a:pt x="404652" y="417582"/>
                  <a:pt x="428021" y="394212"/>
                  <a:pt x="428021" y="365384"/>
                </a:cubicBezTo>
                <a:cubicBezTo>
                  <a:pt x="428021" y="336556"/>
                  <a:pt x="404652" y="313186"/>
                  <a:pt x="375824" y="313186"/>
                </a:cubicBezTo>
                <a:close/>
                <a:moveTo>
                  <a:pt x="574175" y="313186"/>
                </a:moveTo>
                <a:cubicBezTo>
                  <a:pt x="545347" y="313186"/>
                  <a:pt x="521977" y="336556"/>
                  <a:pt x="521977" y="365384"/>
                </a:cubicBezTo>
                <a:cubicBezTo>
                  <a:pt x="521977" y="394212"/>
                  <a:pt x="545347" y="417582"/>
                  <a:pt x="574175" y="417582"/>
                </a:cubicBezTo>
                <a:cubicBezTo>
                  <a:pt x="603003" y="417582"/>
                  <a:pt x="626373" y="394212"/>
                  <a:pt x="626373" y="365384"/>
                </a:cubicBezTo>
                <a:cubicBezTo>
                  <a:pt x="626373" y="336556"/>
                  <a:pt x="603003" y="313186"/>
                  <a:pt x="574175" y="313186"/>
                </a:cubicBezTo>
                <a:close/>
                <a:moveTo>
                  <a:pt x="615933" y="0"/>
                </a:moveTo>
                <a:cubicBezTo>
                  <a:pt x="690886" y="0"/>
                  <a:pt x="751647" y="60761"/>
                  <a:pt x="751647" y="135714"/>
                </a:cubicBezTo>
                <a:lnTo>
                  <a:pt x="751647" y="167033"/>
                </a:lnTo>
                <a:lnTo>
                  <a:pt x="0" y="167033"/>
                </a:lnTo>
                <a:lnTo>
                  <a:pt x="0" y="135714"/>
                </a:lnTo>
                <a:cubicBezTo>
                  <a:pt x="0" y="60761"/>
                  <a:pt x="60761" y="0"/>
                  <a:pt x="135714" y="0"/>
                </a:cubicBezTo>
                <a:lnTo>
                  <a:pt x="615933" y="0"/>
                </a:lnTo>
                <a:close/>
              </a:path>
            </a:pathLst>
          </a:custGeom>
          <a:solidFill>
            <a:schemeClr val="tx2"/>
          </a:solidFill>
          <a:ln>
            <a:noFill/>
          </a:ln>
        </p:spPr>
        <p:txBody>
          <a:bodyPr vert="horz" wrap="square" lIns="0" tIns="0" rIns="0" bIns="0" rtlCol="0">
            <a:noAutofit/>
          </a:bodyPr>
          <a:lstStyle/>
          <a:p>
            <a:pPr marR="0" lvl="0" indent="0" defTabSz="932742" fontAlgn="auto">
              <a:lnSpc>
                <a:spcPct val="100000"/>
              </a:lnSpc>
              <a:spcBef>
                <a:spcPct val="20000"/>
              </a:spcBef>
              <a:spcAft>
                <a:spcPts val="0"/>
              </a:spcAft>
              <a:buClrTx/>
              <a:buSzPct val="90000"/>
              <a:buFont typeface="Wingdings" panose="05000000000000000000" pitchFamily="2" charset="2"/>
              <a:buNone/>
              <a:tabLst/>
            </a:pPr>
            <a:endParaRPr lang="en-US" sz="2800" spc="0" baseline="0">
              <a:cs typeface="Segoe UI" panose="020B0502040204020203" pitchFamily="34" charset="0"/>
            </a:endParaRPr>
          </a:p>
        </p:txBody>
      </p:sp>
    </p:spTree>
    <p:extLst>
      <p:ext uri="{BB962C8B-B14F-4D97-AF65-F5344CB8AC3E}">
        <p14:creationId xmlns:p14="http://schemas.microsoft.com/office/powerpoint/2010/main" val="20207156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meline (Vertical)">
    <p:spTree>
      <p:nvGrpSpPr>
        <p:cNvPr id="1" name=""/>
        <p:cNvGrpSpPr/>
        <p:nvPr/>
      </p:nvGrpSpPr>
      <p:grpSpPr>
        <a:xfrm>
          <a:off x="0" y="0"/>
          <a:ext cx="0" cy="0"/>
          <a:chOff x="0" y="0"/>
          <a:chExt cx="0" cy="0"/>
        </a:xfrm>
      </p:grpSpPr>
      <p:pic>
        <p:nvPicPr>
          <p:cNvPr id="6" name="Picture 5" descr="A white and black background&#10;&#10;Description automatically generated">
            <a:extLst>
              <a:ext uri="{FF2B5EF4-FFF2-40B4-BE49-F238E27FC236}">
                <a16:creationId xmlns:a16="http://schemas.microsoft.com/office/drawing/2014/main" id="{BB4F7792-D92C-C2BB-D639-4743731891C2}"/>
              </a:ext>
            </a:extLst>
          </p:cNvPr>
          <p:cNvPicPr>
            <a:picLocks noChangeAspect="1"/>
          </p:cNvPicPr>
          <p:nvPr userDrawn="1"/>
        </p:nvPicPr>
        <p:blipFill rotWithShape="1">
          <a:blip r:embed="rId2">
            <a:alphaModFix amt="24000"/>
            <a:duotone>
              <a:prstClr val="black"/>
              <a:schemeClr val="accent2">
                <a:tint val="45000"/>
                <a:satMod val="400000"/>
              </a:schemeClr>
            </a:duotone>
          </a:blip>
          <a:srcRect l="55577" t="73"/>
          <a:stretch/>
        </p:blipFill>
        <p:spPr>
          <a:xfrm rot="10800000">
            <a:off x="472057" y="0"/>
            <a:ext cx="6111366" cy="6858000"/>
          </a:xfrm>
          <a:prstGeom prst="rect">
            <a:avLst/>
          </a:prstGeom>
        </p:spPr>
      </p:pic>
      <p:sp>
        <p:nvSpPr>
          <p:cNvPr id="4" name="object 3">
            <a:extLst>
              <a:ext uri="{FF2B5EF4-FFF2-40B4-BE49-F238E27FC236}">
                <a16:creationId xmlns:a16="http://schemas.microsoft.com/office/drawing/2014/main" id="{AD9B9578-2C6A-67F8-31FF-1F9ABCA3BACA}"/>
              </a:ext>
            </a:extLst>
          </p:cNvPr>
          <p:cNvSpPr/>
          <p:nvPr userDrawn="1"/>
        </p:nvSpPr>
        <p:spPr>
          <a:xfrm flipH="1">
            <a:off x="6059125" y="-4"/>
            <a:ext cx="6132873" cy="6858000"/>
          </a:xfrm>
          <a:custGeom>
            <a:avLst/>
            <a:gdLst/>
            <a:ahLst/>
            <a:cxnLst/>
            <a:rect l="l" t="t" r="r" b="b"/>
            <a:pathLst>
              <a:path w="2872104" h="2794000">
                <a:moveTo>
                  <a:pt x="2871952" y="0"/>
                </a:moveTo>
                <a:lnTo>
                  <a:pt x="0" y="0"/>
                </a:lnTo>
                <a:lnTo>
                  <a:pt x="0" y="2794000"/>
                </a:lnTo>
                <a:lnTo>
                  <a:pt x="2871952" y="2794000"/>
                </a:lnTo>
                <a:lnTo>
                  <a:pt x="2871952" y="0"/>
                </a:lnTo>
                <a:close/>
              </a:path>
            </a:pathLst>
          </a:custGeom>
          <a:solidFill>
            <a:schemeClr val="accent2"/>
          </a:solidFill>
        </p:spPr>
        <p:txBody>
          <a:bodyPr wrap="square" lIns="0" tIns="0" rIns="0" bIns="0" rtlCol="0"/>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1361661" y="2875002"/>
            <a:ext cx="3070446" cy="553998"/>
          </a:xfrm>
        </p:spPr>
        <p:txBody>
          <a:bodyPr/>
          <a:lstStyle/>
          <a:p>
            <a:r>
              <a:rPr lang="en-US"/>
              <a:t>Click to edit Master title style</a:t>
            </a:r>
          </a:p>
        </p:txBody>
      </p:sp>
      <p:sp>
        <p:nvSpPr>
          <p:cNvPr id="5" name="Text Placeholder 4">
            <a:extLst>
              <a:ext uri="{FF2B5EF4-FFF2-40B4-BE49-F238E27FC236}">
                <a16:creationId xmlns:a16="http://schemas.microsoft.com/office/drawing/2014/main" id="{E49E2C24-566B-31CB-0AB1-371BB7E975B0}"/>
              </a:ext>
            </a:extLst>
          </p:cNvPr>
          <p:cNvSpPr>
            <a:spLocks noGrp="1"/>
          </p:cNvSpPr>
          <p:nvPr>
            <p:ph type="body" sz="quarter" idx="10" hasCustomPrompt="1"/>
          </p:nvPr>
        </p:nvSpPr>
        <p:spPr>
          <a:xfrm rot="5400000">
            <a:off x="2635527" y="3423600"/>
            <a:ext cx="6858000" cy="10800"/>
          </a:xfrm>
          <a:solidFill>
            <a:srgbClr val="8DC8E8"/>
          </a:solidFill>
        </p:spPr>
        <p:txBody>
          <a:bodyPr/>
          <a:lstStyle>
            <a:lvl1pPr marL="0" indent="0">
              <a:buNone/>
              <a:defRPr/>
            </a:lvl1pPr>
          </a:lstStyle>
          <a:p>
            <a:pPr lvl="0"/>
            <a:r>
              <a:rPr lang="en-US"/>
              <a:t> </a:t>
            </a:r>
          </a:p>
        </p:txBody>
      </p:sp>
      <p:sp>
        <p:nvSpPr>
          <p:cNvPr id="12" name="Text Placeholder 7">
            <a:extLst>
              <a:ext uri="{FF2B5EF4-FFF2-40B4-BE49-F238E27FC236}">
                <a16:creationId xmlns:a16="http://schemas.microsoft.com/office/drawing/2014/main" id="{FD1BDEB1-AA5D-6378-80CC-C9704154DA14}"/>
              </a:ext>
            </a:extLst>
          </p:cNvPr>
          <p:cNvSpPr>
            <a:spLocks noGrp="1"/>
          </p:cNvSpPr>
          <p:nvPr>
            <p:ph type="body" sz="quarter" idx="18" hasCustomPrompt="1"/>
          </p:nvPr>
        </p:nvSpPr>
        <p:spPr>
          <a:xfrm>
            <a:off x="4754374" y="532000"/>
            <a:ext cx="1183544" cy="246221"/>
          </a:xfrm>
          <a:prstGeom prst="rect">
            <a:avLst/>
          </a:prstGeom>
          <a:ln>
            <a:noFill/>
          </a:ln>
        </p:spPr>
        <p:txBody>
          <a:bodyPr anchor="t">
            <a:spAutoFit/>
          </a:bodyPr>
          <a:lstStyle>
            <a:lvl1pPr marL="0" indent="0" algn="r">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15" name="Text Placeholder 14">
            <a:extLst>
              <a:ext uri="{FF2B5EF4-FFF2-40B4-BE49-F238E27FC236}">
                <a16:creationId xmlns:a16="http://schemas.microsoft.com/office/drawing/2014/main" id="{92FFA679-A011-4CB2-17B0-D84EF6919D2A}"/>
              </a:ext>
            </a:extLst>
          </p:cNvPr>
          <p:cNvSpPr>
            <a:spLocks noGrp="1"/>
          </p:cNvSpPr>
          <p:nvPr>
            <p:ph type="body" sz="quarter" idx="28" hasCustomPrompt="1"/>
          </p:nvPr>
        </p:nvSpPr>
        <p:spPr>
          <a:xfrm>
            <a:off x="6219859" y="532000"/>
            <a:ext cx="5228518" cy="784830"/>
          </a:xfrm>
        </p:spPr>
        <p:txBody>
          <a:bodyPr wrap="square" anchor="t">
            <a:spAutoFit/>
          </a:bodyPr>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smtClean="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6" name="Text Placeholder 7">
            <a:extLst>
              <a:ext uri="{FF2B5EF4-FFF2-40B4-BE49-F238E27FC236}">
                <a16:creationId xmlns:a16="http://schemas.microsoft.com/office/drawing/2014/main" id="{31745E5A-2C0F-1F55-EF9D-1556D501FE56}"/>
              </a:ext>
            </a:extLst>
          </p:cNvPr>
          <p:cNvSpPr>
            <a:spLocks noGrp="1"/>
          </p:cNvSpPr>
          <p:nvPr>
            <p:ph type="body" sz="quarter" idx="29" hasCustomPrompt="1"/>
          </p:nvPr>
        </p:nvSpPr>
        <p:spPr>
          <a:xfrm>
            <a:off x="4754374" y="1546979"/>
            <a:ext cx="1183544" cy="246221"/>
          </a:xfrm>
          <a:prstGeom prst="rect">
            <a:avLst/>
          </a:prstGeom>
          <a:ln>
            <a:noFill/>
          </a:ln>
        </p:spPr>
        <p:txBody>
          <a:bodyPr anchor="t">
            <a:spAutoFit/>
          </a:bodyPr>
          <a:lstStyle>
            <a:lvl1pPr marL="0" indent="0" algn="r">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17" name="Text Placeholder 14">
            <a:extLst>
              <a:ext uri="{FF2B5EF4-FFF2-40B4-BE49-F238E27FC236}">
                <a16:creationId xmlns:a16="http://schemas.microsoft.com/office/drawing/2014/main" id="{E2A0733D-40E9-9209-F9F4-7718D004B382}"/>
              </a:ext>
            </a:extLst>
          </p:cNvPr>
          <p:cNvSpPr>
            <a:spLocks noGrp="1"/>
          </p:cNvSpPr>
          <p:nvPr>
            <p:ph type="body" sz="quarter" idx="30" hasCustomPrompt="1"/>
          </p:nvPr>
        </p:nvSpPr>
        <p:spPr>
          <a:xfrm>
            <a:off x="6219859" y="1546979"/>
            <a:ext cx="5228518" cy="784830"/>
          </a:xfrm>
        </p:spPr>
        <p:txBody>
          <a:bodyPr anchor="t">
            <a:sp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8" name="Text Placeholder 7">
            <a:extLst>
              <a:ext uri="{FF2B5EF4-FFF2-40B4-BE49-F238E27FC236}">
                <a16:creationId xmlns:a16="http://schemas.microsoft.com/office/drawing/2014/main" id="{9AF0F684-062F-36A9-40FF-79E62BB72DDA}"/>
              </a:ext>
            </a:extLst>
          </p:cNvPr>
          <p:cNvSpPr>
            <a:spLocks noGrp="1"/>
          </p:cNvSpPr>
          <p:nvPr>
            <p:ph type="body" sz="quarter" idx="31" hasCustomPrompt="1"/>
          </p:nvPr>
        </p:nvSpPr>
        <p:spPr>
          <a:xfrm>
            <a:off x="4754374" y="2561958"/>
            <a:ext cx="1183544" cy="307777"/>
          </a:xfrm>
          <a:prstGeom prst="rect">
            <a:avLst/>
          </a:prstGeom>
          <a:ln>
            <a:noFill/>
          </a:ln>
        </p:spPr>
        <p:txBody>
          <a:bodyPr anchor="t">
            <a:normAutofit/>
          </a:bodyPr>
          <a:lstStyle>
            <a:lvl1pPr marL="0" indent="0" algn="r">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19" name="Text Placeholder 14">
            <a:extLst>
              <a:ext uri="{FF2B5EF4-FFF2-40B4-BE49-F238E27FC236}">
                <a16:creationId xmlns:a16="http://schemas.microsoft.com/office/drawing/2014/main" id="{183B08CC-944E-33A5-452E-30CF7CE3EF84}"/>
              </a:ext>
            </a:extLst>
          </p:cNvPr>
          <p:cNvSpPr>
            <a:spLocks noGrp="1"/>
          </p:cNvSpPr>
          <p:nvPr>
            <p:ph type="body" sz="quarter" idx="32" hasCustomPrompt="1"/>
          </p:nvPr>
        </p:nvSpPr>
        <p:spPr>
          <a:xfrm>
            <a:off x="6219859" y="2561958"/>
            <a:ext cx="5228518" cy="784830"/>
          </a:xfrm>
        </p:spPr>
        <p:txBody>
          <a:bodyPr anchor="t"/>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21" name="Text Placeholder 7">
            <a:extLst>
              <a:ext uri="{FF2B5EF4-FFF2-40B4-BE49-F238E27FC236}">
                <a16:creationId xmlns:a16="http://schemas.microsoft.com/office/drawing/2014/main" id="{F18296F6-3998-566A-3D75-7DD19DDBA5EE}"/>
              </a:ext>
            </a:extLst>
          </p:cNvPr>
          <p:cNvSpPr>
            <a:spLocks noGrp="1"/>
          </p:cNvSpPr>
          <p:nvPr>
            <p:ph type="body" sz="quarter" idx="33" hasCustomPrompt="1"/>
          </p:nvPr>
        </p:nvSpPr>
        <p:spPr>
          <a:xfrm>
            <a:off x="4740333" y="3576937"/>
            <a:ext cx="1183544" cy="307777"/>
          </a:xfrm>
          <a:prstGeom prst="rect">
            <a:avLst/>
          </a:prstGeom>
          <a:ln>
            <a:noFill/>
          </a:ln>
        </p:spPr>
        <p:txBody>
          <a:bodyPr anchor="t">
            <a:normAutofit/>
          </a:bodyPr>
          <a:lstStyle>
            <a:lvl1pPr marL="0" indent="0" algn="r">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2" name="Text Placeholder 14">
            <a:extLst>
              <a:ext uri="{FF2B5EF4-FFF2-40B4-BE49-F238E27FC236}">
                <a16:creationId xmlns:a16="http://schemas.microsoft.com/office/drawing/2014/main" id="{411FB3B4-3367-F47E-EBD7-B6941B4B0679}"/>
              </a:ext>
            </a:extLst>
          </p:cNvPr>
          <p:cNvSpPr>
            <a:spLocks noGrp="1"/>
          </p:cNvSpPr>
          <p:nvPr>
            <p:ph type="body" sz="quarter" idx="34" hasCustomPrompt="1"/>
          </p:nvPr>
        </p:nvSpPr>
        <p:spPr>
          <a:xfrm>
            <a:off x="6219859" y="3576937"/>
            <a:ext cx="5228518" cy="784830"/>
          </a:xfrm>
        </p:spPr>
        <p:txBody>
          <a:bodyPr anchor="t">
            <a:sp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23" name="Text Placeholder 7">
            <a:extLst>
              <a:ext uri="{FF2B5EF4-FFF2-40B4-BE49-F238E27FC236}">
                <a16:creationId xmlns:a16="http://schemas.microsoft.com/office/drawing/2014/main" id="{DC95876E-EF61-FF8C-0C6C-48DAACEDEE19}"/>
              </a:ext>
            </a:extLst>
          </p:cNvPr>
          <p:cNvSpPr>
            <a:spLocks noGrp="1"/>
          </p:cNvSpPr>
          <p:nvPr>
            <p:ph type="body" sz="quarter" idx="35" hasCustomPrompt="1"/>
          </p:nvPr>
        </p:nvSpPr>
        <p:spPr>
          <a:xfrm>
            <a:off x="4740333" y="4591916"/>
            <a:ext cx="1183544" cy="307777"/>
          </a:xfrm>
          <a:prstGeom prst="rect">
            <a:avLst/>
          </a:prstGeom>
          <a:ln>
            <a:noFill/>
          </a:ln>
        </p:spPr>
        <p:txBody>
          <a:bodyPr anchor="t">
            <a:normAutofit/>
          </a:bodyPr>
          <a:lstStyle>
            <a:lvl1pPr marL="0" indent="0" algn="r">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4" name="Text Placeholder 14">
            <a:extLst>
              <a:ext uri="{FF2B5EF4-FFF2-40B4-BE49-F238E27FC236}">
                <a16:creationId xmlns:a16="http://schemas.microsoft.com/office/drawing/2014/main" id="{7A886C58-E738-5B97-773D-562EF8FA15D0}"/>
              </a:ext>
            </a:extLst>
          </p:cNvPr>
          <p:cNvSpPr>
            <a:spLocks noGrp="1"/>
          </p:cNvSpPr>
          <p:nvPr>
            <p:ph type="body" sz="quarter" idx="36" hasCustomPrompt="1"/>
          </p:nvPr>
        </p:nvSpPr>
        <p:spPr>
          <a:xfrm>
            <a:off x="6219859" y="4591916"/>
            <a:ext cx="5228518" cy="784830"/>
          </a:xfrm>
        </p:spPr>
        <p:txBody>
          <a:bodyPr anchor="t"/>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25" name="Text Placeholder 7">
            <a:extLst>
              <a:ext uri="{FF2B5EF4-FFF2-40B4-BE49-F238E27FC236}">
                <a16:creationId xmlns:a16="http://schemas.microsoft.com/office/drawing/2014/main" id="{8B06F83C-84B8-7080-941C-B90A17A44A0F}"/>
              </a:ext>
            </a:extLst>
          </p:cNvPr>
          <p:cNvSpPr>
            <a:spLocks noGrp="1"/>
          </p:cNvSpPr>
          <p:nvPr>
            <p:ph type="body" sz="quarter" idx="37" hasCustomPrompt="1"/>
          </p:nvPr>
        </p:nvSpPr>
        <p:spPr>
          <a:xfrm>
            <a:off x="4740333" y="5606894"/>
            <a:ext cx="1183544" cy="307777"/>
          </a:xfrm>
          <a:prstGeom prst="rect">
            <a:avLst/>
          </a:prstGeom>
          <a:ln>
            <a:noFill/>
          </a:ln>
        </p:spPr>
        <p:txBody>
          <a:bodyPr anchor="t">
            <a:normAutofit/>
          </a:bodyPr>
          <a:lstStyle>
            <a:lvl1pPr marL="0" indent="0" algn="r">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6" name="Text Placeholder 14">
            <a:extLst>
              <a:ext uri="{FF2B5EF4-FFF2-40B4-BE49-F238E27FC236}">
                <a16:creationId xmlns:a16="http://schemas.microsoft.com/office/drawing/2014/main" id="{3EEB6462-AC57-A24C-ABE9-CD2D5BBC024F}"/>
              </a:ext>
            </a:extLst>
          </p:cNvPr>
          <p:cNvSpPr>
            <a:spLocks noGrp="1"/>
          </p:cNvSpPr>
          <p:nvPr>
            <p:ph type="body" sz="quarter" idx="38" hasCustomPrompt="1"/>
          </p:nvPr>
        </p:nvSpPr>
        <p:spPr>
          <a:xfrm>
            <a:off x="6219859" y="5606894"/>
            <a:ext cx="5228518" cy="784830"/>
          </a:xfrm>
        </p:spPr>
        <p:txBody>
          <a:bodyPr anchor="t">
            <a:spAutoFit/>
          </a:bodyPr>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3" name="Graphic 6">
            <a:extLst>
              <a:ext uri="{FF2B5EF4-FFF2-40B4-BE49-F238E27FC236}">
                <a16:creationId xmlns:a16="http://schemas.microsoft.com/office/drawing/2014/main" id="{A0115A61-F9F3-080B-9622-DFDC6CF8D6BC}"/>
              </a:ext>
            </a:extLst>
          </p:cNvPr>
          <p:cNvSpPr/>
          <p:nvPr userDrawn="1"/>
        </p:nvSpPr>
        <p:spPr>
          <a:xfrm>
            <a:off x="588263" y="2894511"/>
            <a:ext cx="514980" cy="514980"/>
          </a:xfrm>
          <a:custGeom>
            <a:avLst/>
            <a:gdLst>
              <a:gd name="connsiteX0" fmla="*/ 751647 w 751647"/>
              <a:gd name="connsiteY0" fmla="*/ 229670 h 751647"/>
              <a:gd name="connsiteX1" fmla="*/ 751647 w 751647"/>
              <a:gd name="connsiteY1" fmla="*/ 615933 h 751647"/>
              <a:gd name="connsiteX2" fmla="*/ 615933 w 751647"/>
              <a:gd name="connsiteY2" fmla="*/ 751647 h 751647"/>
              <a:gd name="connsiteX3" fmla="*/ 135714 w 751647"/>
              <a:gd name="connsiteY3" fmla="*/ 751647 h 751647"/>
              <a:gd name="connsiteX4" fmla="*/ 0 w 751647"/>
              <a:gd name="connsiteY4" fmla="*/ 615933 h 751647"/>
              <a:gd name="connsiteX5" fmla="*/ 0 w 751647"/>
              <a:gd name="connsiteY5" fmla="*/ 229670 h 751647"/>
              <a:gd name="connsiteX6" fmla="*/ 751647 w 751647"/>
              <a:gd name="connsiteY6" fmla="*/ 229670 h 751647"/>
              <a:gd name="connsiteX7" fmla="*/ 177472 w 751647"/>
              <a:gd name="connsiteY7" fmla="*/ 501098 h 751647"/>
              <a:gd name="connsiteX8" fmla="*/ 125275 w 751647"/>
              <a:gd name="connsiteY8" fmla="*/ 553296 h 751647"/>
              <a:gd name="connsiteX9" fmla="*/ 177472 w 751647"/>
              <a:gd name="connsiteY9" fmla="*/ 605493 h 751647"/>
              <a:gd name="connsiteX10" fmla="*/ 229670 w 751647"/>
              <a:gd name="connsiteY10" fmla="*/ 553296 h 751647"/>
              <a:gd name="connsiteX11" fmla="*/ 177472 w 751647"/>
              <a:gd name="connsiteY11" fmla="*/ 501098 h 751647"/>
              <a:gd name="connsiteX12" fmla="*/ 375824 w 751647"/>
              <a:gd name="connsiteY12" fmla="*/ 501098 h 751647"/>
              <a:gd name="connsiteX13" fmla="*/ 323626 w 751647"/>
              <a:gd name="connsiteY13" fmla="*/ 553296 h 751647"/>
              <a:gd name="connsiteX14" fmla="*/ 375824 w 751647"/>
              <a:gd name="connsiteY14" fmla="*/ 605493 h 751647"/>
              <a:gd name="connsiteX15" fmla="*/ 428021 w 751647"/>
              <a:gd name="connsiteY15" fmla="*/ 553296 h 751647"/>
              <a:gd name="connsiteX16" fmla="*/ 375824 w 751647"/>
              <a:gd name="connsiteY16" fmla="*/ 501098 h 751647"/>
              <a:gd name="connsiteX17" fmla="*/ 177472 w 751647"/>
              <a:gd name="connsiteY17" fmla="*/ 313186 h 751647"/>
              <a:gd name="connsiteX18" fmla="*/ 125275 w 751647"/>
              <a:gd name="connsiteY18" fmla="*/ 365384 h 751647"/>
              <a:gd name="connsiteX19" fmla="*/ 177472 w 751647"/>
              <a:gd name="connsiteY19" fmla="*/ 417582 h 751647"/>
              <a:gd name="connsiteX20" fmla="*/ 229670 w 751647"/>
              <a:gd name="connsiteY20" fmla="*/ 365384 h 751647"/>
              <a:gd name="connsiteX21" fmla="*/ 177472 w 751647"/>
              <a:gd name="connsiteY21" fmla="*/ 313186 h 751647"/>
              <a:gd name="connsiteX22" fmla="*/ 375824 w 751647"/>
              <a:gd name="connsiteY22" fmla="*/ 313186 h 751647"/>
              <a:gd name="connsiteX23" fmla="*/ 323626 w 751647"/>
              <a:gd name="connsiteY23" fmla="*/ 365384 h 751647"/>
              <a:gd name="connsiteX24" fmla="*/ 375824 w 751647"/>
              <a:gd name="connsiteY24" fmla="*/ 417582 h 751647"/>
              <a:gd name="connsiteX25" fmla="*/ 428021 w 751647"/>
              <a:gd name="connsiteY25" fmla="*/ 365384 h 751647"/>
              <a:gd name="connsiteX26" fmla="*/ 375824 w 751647"/>
              <a:gd name="connsiteY26" fmla="*/ 313186 h 751647"/>
              <a:gd name="connsiteX27" fmla="*/ 574175 w 751647"/>
              <a:gd name="connsiteY27" fmla="*/ 313186 h 751647"/>
              <a:gd name="connsiteX28" fmla="*/ 521977 w 751647"/>
              <a:gd name="connsiteY28" fmla="*/ 365384 h 751647"/>
              <a:gd name="connsiteX29" fmla="*/ 574175 w 751647"/>
              <a:gd name="connsiteY29" fmla="*/ 417582 h 751647"/>
              <a:gd name="connsiteX30" fmla="*/ 626373 w 751647"/>
              <a:gd name="connsiteY30" fmla="*/ 365384 h 751647"/>
              <a:gd name="connsiteX31" fmla="*/ 574175 w 751647"/>
              <a:gd name="connsiteY31" fmla="*/ 313186 h 751647"/>
              <a:gd name="connsiteX32" fmla="*/ 615933 w 751647"/>
              <a:gd name="connsiteY32" fmla="*/ 0 h 751647"/>
              <a:gd name="connsiteX33" fmla="*/ 751647 w 751647"/>
              <a:gd name="connsiteY33" fmla="*/ 135714 h 751647"/>
              <a:gd name="connsiteX34" fmla="*/ 751647 w 751647"/>
              <a:gd name="connsiteY34" fmla="*/ 167033 h 751647"/>
              <a:gd name="connsiteX35" fmla="*/ 0 w 751647"/>
              <a:gd name="connsiteY35" fmla="*/ 167033 h 751647"/>
              <a:gd name="connsiteX36" fmla="*/ 0 w 751647"/>
              <a:gd name="connsiteY36" fmla="*/ 135714 h 751647"/>
              <a:gd name="connsiteX37" fmla="*/ 135714 w 751647"/>
              <a:gd name="connsiteY37" fmla="*/ 0 h 751647"/>
              <a:gd name="connsiteX38" fmla="*/ 615933 w 751647"/>
              <a:gd name="connsiteY38" fmla="*/ 0 h 751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751647" h="751647">
                <a:moveTo>
                  <a:pt x="751647" y="229670"/>
                </a:moveTo>
                <a:lnTo>
                  <a:pt x="751647" y="615933"/>
                </a:lnTo>
                <a:cubicBezTo>
                  <a:pt x="751647" y="690886"/>
                  <a:pt x="690886" y="751647"/>
                  <a:pt x="615933" y="751647"/>
                </a:cubicBezTo>
                <a:lnTo>
                  <a:pt x="135714" y="751647"/>
                </a:lnTo>
                <a:cubicBezTo>
                  <a:pt x="60761" y="751647"/>
                  <a:pt x="0" y="690886"/>
                  <a:pt x="0" y="615933"/>
                </a:cubicBezTo>
                <a:lnTo>
                  <a:pt x="0" y="229670"/>
                </a:lnTo>
                <a:lnTo>
                  <a:pt x="751647" y="229670"/>
                </a:lnTo>
                <a:close/>
                <a:moveTo>
                  <a:pt x="177472" y="501098"/>
                </a:moveTo>
                <a:cubicBezTo>
                  <a:pt x="148644" y="501098"/>
                  <a:pt x="125275" y="524468"/>
                  <a:pt x="125275" y="553296"/>
                </a:cubicBezTo>
                <a:cubicBezTo>
                  <a:pt x="125275" y="582124"/>
                  <a:pt x="148644" y="605493"/>
                  <a:pt x="177472" y="605493"/>
                </a:cubicBezTo>
                <a:cubicBezTo>
                  <a:pt x="206300" y="605493"/>
                  <a:pt x="229670" y="582124"/>
                  <a:pt x="229670" y="553296"/>
                </a:cubicBezTo>
                <a:cubicBezTo>
                  <a:pt x="229670" y="524468"/>
                  <a:pt x="206300" y="501098"/>
                  <a:pt x="177472" y="501098"/>
                </a:cubicBezTo>
                <a:close/>
                <a:moveTo>
                  <a:pt x="375824" y="501098"/>
                </a:moveTo>
                <a:cubicBezTo>
                  <a:pt x="346996" y="501098"/>
                  <a:pt x="323626" y="524468"/>
                  <a:pt x="323626" y="553296"/>
                </a:cubicBezTo>
                <a:cubicBezTo>
                  <a:pt x="323626" y="582124"/>
                  <a:pt x="346996" y="605493"/>
                  <a:pt x="375824" y="605493"/>
                </a:cubicBezTo>
                <a:cubicBezTo>
                  <a:pt x="404652" y="605493"/>
                  <a:pt x="428021" y="582124"/>
                  <a:pt x="428021" y="553296"/>
                </a:cubicBezTo>
                <a:cubicBezTo>
                  <a:pt x="428021" y="524468"/>
                  <a:pt x="404652" y="501098"/>
                  <a:pt x="375824" y="501098"/>
                </a:cubicBezTo>
                <a:close/>
                <a:moveTo>
                  <a:pt x="177472" y="313186"/>
                </a:moveTo>
                <a:cubicBezTo>
                  <a:pt x="148644" y="313186"/>
                  <a:pt x="125275" y="336556"/>
                  <a:pt x="125275" y="365384"/>
                </a:cubicBezTo>
                <a:cubicBezTo>
                  <a:pt x="125275" y="394212"/>
                  <a:pt x="148644" y="417582"/>
                  <a:pt x="177472" y="417582"/>
                </a:cubicBezTo>
                <a:cubicBezTo>
                  <a:pt x="206300" y="417582"/>
                  <a:pt x="229670" y="394212"/>
                  <a:pt x="229670" y="365384"/>
                </a:cubicBezTo>
                <a:cubicBezTo>
                  <a:pt x="229670" y="336556"/>
                  <a:pt x="206300" y="313186"/>
                  <a:pt x="177472" y="313186"/>
                </a:cubicBezTo>
                <a:close/>
                <a:moveTo>
                  <a:pt x="375824" y="313186"/>
                </a:moveTo>
                <a:cubicBezTo>
                  <a:pt x="346996" y="313186"/>
                  <a:pt x="323626" y="336556"/>
                  <a:pt x="323626" y="365384"/>
                </a:cubicBezTo>
                <a:cubicBezTo>
                  <a:pt x="323626" y="394212"/>
                  <a:pt x="346996" y="417582"/>
                  <a:pt x="375824" y="417582"/>
                </a:cubicBezTo>
                <a:cubicBezTo>
                  <a:pt x="404652" y="417582"/>
                  <a:pt x="428021" y="394212"/>
                  <a:pt x="428021" y="365384"/>
                </a:cubicBezTo>
                <a:cubicBezTo>
                  <a:pt x="428021" y="336556"/>
                  <a:pt x="404652" y="313186"/>
                  <a:pt x="375824" y="313186"/>
                </a:cubicBezTo>
                <a:close/>
                <a:moveTo>
                  <a:pt x="574175" y="313186"/>
                </a:moveTo>
                <a:cubicBezTo>
                  <a:pt x="545347" y="313186"/>
                  <a:pt x="521977" y="336556"/>
                  <a:pt x="521977" y="365384"/>
                </a:cubicBezTo>
                <a:cubicBezTo>
                  <a:pt x="521977" y="394212"/>
                  <a:pt x="545347" y="417582"/>
                  <a:pt x="574175" y="417582"/>
                </a:cubicBezTo>
                <a:cubicBezTo>
                  <a:pt x="603003" y="417582"/>
                  <a:pt x="626373" y="394212"/>
                  <a:pt x="626373" y="365384"/>
                </a:cubicBezTo>
                <a:cubicBezTo>
                  <a:pt x="626373" y="336556"/>
                  <a:pt x="603003" y="313186"/>
                  <a:pt x="574175" y="313186"/>
                </a:cubicBezTo>
                <a:close/>
                <a:moveTo>
                  <a:pt x="615933" y="0"/>
                </a:moveTo>
                <a:cubicBezTo>
                  <a:pt x="690886" y="0"/>
                  <a:pt x="751647" y="60761"/>
                  <a:pt x="751647" y="135714"/>
                </a:cubicBezTo>
                <a:lnTo>
                  <a:pt x="751647" y="167033"/>
                </a:lnTo>
                <a:lnTo>
                  <a:pt x="0" y="167033"/>
                </a:lnTo>
                <a:lnTo>
                  <a:pt x="0" y="135714"/>
                </a:lnTo>
                <a:cubicBezTo>
                  <a:pt x="0" y="60761"/>
                  <a:pt x="60761" y="0"/>
                  <a:pt x="135714" y="0"/>
                </a:cubicBezTo>
                <a:lnTo>
                  <a:pt x="615933" y="0"/>
                </a:lnTo>
                <a:close/>
              </a:path>
            </a:pathLst>
          </a:custGeom>
          <a:solidFill>
            <a:schemeClr val="tx2"/>
          </a:solidFill>
          <a:ln>
            <a:noFill/>
          </a:ln>
        </p:spPr>
        <p:txBody>
          <a:bodyPr vert="horz" wrap="square" lIns="0" tIns="0" rIns="0" bIns="0" rtlCol="0">
            <a:noAutofit/>
          </a:bodyPr>
          <a:lstStyle/>
          <a:p>
            <a:pPr marR="0" lvl="0" indent="0" defTabSz="932742" fontAlgn="auto">
              <a:lnSpc>
                <a:spcPct val="100000"/>
              </a:lnSpc>
              <a:spcBef>
                <a:spcPct val="20000"/>
              </a:spcBef>
              <a:spcAft>
                <a:spcPts val="0"/>
              </a:spcAft>
              <a:buClrTx/>
              <a:buSzPct val="90000"/>
              <a:buFont typeface="Wingdings" panose="05000000000000000000" pitchFamily="2" charset="2"/>
              <a:buNone/>
              <a:tabLst/>
            </a:pPr>
            <a:endParaRPr lang="en-US" sz="2800" spc="0" baseline="0">
              <a:cs typeface="Segoe UI" panose="020B0502040204020203" pitchFamily="34" charset="0"/>
            </a:endParaRPr>
          </a:p>
        </p:txBody>
      </p:sp>
    </p:spTree>
    <p:extLst>
      <p:ext uri="{BB962C8B-B14F-4D97-AF65-F5344CB8AC3E}">
        <p14:creationId xmlns:p14="http://schemas.microsoft.com/office/powerpoint/2010/main" val="27046058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hevron">
    <p:bg>
      <p:bgPr>
        <a:solidFill>
          <a:schemeClr val="accent2"/>
        </a:solidFill>
        <a:effectLst/>
      </p:bgPr>
    </p:bg>
    <p:spTree>
      <p:nvGrpSpPr>
        <p:cNvPr id="1" name=""/>
        <p:cNvGrpSpPr/>
        <p:nvPr/>
      </p:nvGrpSpPr>
      <p:grpSpPr>
        <a:xfrm>
          <a:off x="0" y="0"/>
          <a:ext cx="0" cy="0"/>
          <a:chOff x="0" y="0"/>
          <a:chExt cx="0" cy="0"/>
        </a:xfrm>
      </p:grpSpPr>
      <p:pic>
        <p:nvPicPr>
          <p:cNvPr id="3" name="Picture 2" descr="A white and black background&#10;&#10;Description automatically generated">
            <a:extLst>
              <a:ext uri="{FF2B5EF4-FFF2-40B4-BE49-F238E27FC236}">
                <a16:creationId xmlns:a16="http://schemas.microsoft.com/office/drawing/2014/main" id="{5260BD30-A79C-90B4-0B59-A9DB333603A0}"/>
              </a:ext>
            </a:extLst>
          </p:cNvPr>
          <p:cNvPicPr>
            <a:picLocks noChangeAspect="1"/>
          </p:cNvPicPr>
          <p:nvPr userDrawn="1"/>
        </p:nvPicPr>
        <p:blipFill rotWithShape="1">
          <a:blip r:embed="rId2">
            <a:alphaModFix amt="12000"/>
          </a:blip>
          <a:srcRect l="56241" t="5211"/>
          <a:stretch/>
        </p:blipFill>
        <p:spPr>
          <a:xfrm rot="10800000">
            <a:off x="5825556" y="-21521"/>
            <a:ext cx="6366444" cy="6879519"/>
          </a:xfrm>
          <a:prstGeom prst="rect">
            <a:avLst/>
          </a:prstGeom>
        </p:spPr>
      </p:pic>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12" name="Text Placeholder 7">
            <a:extLst>
              <a:ext uri="{FF2B5EF4-FFF2-40B4-BE49-F238E27FC236}">
                <a16:creationId xmlns:a16="http://schemas.microsoft.com/office/drawing/2014/main" id="{FD1BDEB1-AA5D-6378-80CC-C9704154DA14}"/>
              </a:ext>
            </a:extLst>
          </p:cNvPr>
          <p:cNvSpPr>
            <a:spLocks noGrp="1"/>
          </p:cNvSpPr>
          <p:nvPr>
            <p:ph type="body" sz="quarter" idx="18" hasCustomPrompt="1"/>
          </p:nvPr>
        </p:nvSpPr>
        <p:spPr>
          <a:xfrm>
            <a:off x="588263" y="3574936"/>
            <a:ext cx="2016000" cy="632854"/>
          </a:xfrm>
          <a:prstGeom prst="chevron">
            <a:avLst/>
          </a:prstGeom>
          <a:solidFill>
            <a:srgbClr val="E8E6DF"/>
          </a:solidFill>
          <a:ln>
            <a:noFill/>
          </a:ln>
        </p:spPr>
        <p:txBody>
          <a:bodyPr lIns="108000" anchor="ctr">
            <a:normAutofit/>
          </a:bodyPr>
          <a:lstStyle>
            <a:lvl1pPr marL="0" indent="0">
              <a:buNone/>
              <a:defRPr kumimoji="0" lang="en-US" sz="1600" b="0" i="0" u="none" strike="noStrike" kern="1200" cap="none" spc="-50" normalizeH="0" baseline="0" dirty="0" smtClean="0">
                <a:ln w="3175">
                  <a:noFill/>
                </a:ln>
                <a:solidFill>
                  <a:srgbClr val="0078D4"/>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15" name="Text Placeholder 14">
            <a:extLst>
              <a:ext uri="{FF2B5EF4-FFF2-40B4-BE49-F238E27FC236}">
                <a16:creationId xmlns:a16="http://schemas.microsoft.com/office/drawing/2014/main" id="{92FFA679-A011-4CB2-17B0-D84EF6919D2A}"/>
              </a:ext>
            </a:extLst>
          </p:cNvPr>
          <p:cNvSpPr>
            <a:spLocks noGrp="1"/>
          </p:cNvSpPr>
          <p:nvPr>
            <p:ph type="body" sz="quarter" idx="28" hasCustomPrompt="1"/>
          </p:nvPr>
        </p:nvSpPr>
        <p:spPr>
          <a:xfrm>
            <a:off x="588263" y="1828233"/>
            <a:ext cx="1882775" cy="1554272"/>
          </a:xfrm>
        </p:spPr>
        <p:txBody>
          <a:bodyPr anchor="b"/>
          <a:lstStyle>
            <a:lvl1pPr marL="0" indent="0">
              <a:buNone/>
              <a:defRPr kumimoji="0" lang="en-US" sz="16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smtClean="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6" name="Text Placeholder 7">
            <a:extLst>
              <a:ext uri="{FF2B5EF4-FFF2-40B4-BE49-F238E27FC236}">
                <a16:creationId xmlns:a16="http://schemas.microsoft.com/office/drawing/2014/main" id="{31745E5A-2C0F-1F55-EF9D-1556D501FE56}"/>
              </a:ext>
            </a:extLst>
          </p:cNvPr>
          <p:cNvSpPr>
            <a:spLocks noGrp="1"/>
          </p:cNvSpPr>
          <p:nvPr>
            <p:ph type="body" sz="quarter" idx="29" hasCustomPrompt="1"/>
          </p:nvPr>
        </p:nvSpPr>
        <p:spPr>
          <a:xfrm>
            <a:off x="2388767" y="3574936"/>
            <a:ext cx="2016000" cy="632854"/>
          </a:xfrm>
          <a:prstGeom prst="chevron">
            <a:avLst/>
          </a:prstGeom>
          <a:solidFill>
            <a:srgbClr val="E8E6DF"/>
          </a:solidFill>
          <a:ln>
            <a:noFill/>
          </a:ln>
        </p:spPr>
        <p:txBody>
          <a:bodyPr lIns="108000" anchor="ctr">
            <a:normAutofit/>
          </a:bodyPr>
          <a:lstStyle>
            <a:lvl1pPr marL="0" indent="0">
              <a:buNone/>
              <a:defRPr kumimoji="0" lang="en-US" sz="1600" b="0" i="0" u="none" strike="noStrike" kern="1200" cap="none" spc="-50" normalizeH="0" baseline="0" dirty="0" smtClean="0">
                <a:ln w="3175">
                  <a:noFill/>
                </a:ln>
                <a:solidFill>
                  <a:srgbClr val="0078D4"/>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17" name="Text Placeholder 14">
            <a:extLst>
              <a:ext uri="{FF2B5EF4-FFF2-40B4-BE49-F238E27FC236}">
                <a16:creationId xmlns:a16="http://schemas.microsoft.com/office/drawing/2014/main" id="{E2A0733D-40E9-9209-F9F4-7718D004B382}"/>
              </a:ext>
            </a:extLst>
          </p:cNvPr>
          <p:cNvSpPr>
            <a:spLocks noGrp="1"/>
          </p:cNvSpPr>
          <p:nvPr>
            <p:ph type="body" sz="quarter" idx="30" hasCustomPrompt="1"/>
          </p:nvPr>
        </p:nvSpPr>
        <p:spPr>
          <a:xfrm>
            <a:off x="2388767" y="4400221"/>
            <a:ext cx="1882775" cy="1554272"/>
          </a:xfrm>
        </p:spPr>
        <p:txBody>
          <a:bodyPr anchor="t"/>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8" name="Text Placeholder 7">
            <a:extLst>
              <a:ext uri="{FF2B5EF4-FFF2-40B4-BE49-F238E27FC236}">
                <a16:creationId xmlns:a16="http://schemas.microsoft.com/office/drawing/2014/main" id="{9AF0F684-062F-36A9-40FF-79E62BB72DDA}"/>
              </a:ext>
            </a:extLst>
          </p:cNvPr>
          <p:cNvSpPr>
            <a:spLocks noGrp="1"/>
          </p:cNvSpPr>
          <p:nvPr>
            <p:ph type="body" sz="quarter" idx="31" hasCustomPrompt="1"/>
          </p:nvPr>
        </p:nvSpPr>
        <p:spPr>
          <a:xfrm>
            <a:off x="4189271" y="3574936"/>
            <a:ext cx="2016000" cy="632854"/>
          </a:xfrm>
          <a:prstGeom prst="chevron">
            <a:avLst/>
          </a:prstGeom>
          <a:solidFill>
            <a:srgbClr val="8DC8E8"/>
          </a:solidFill>
          <a:ln>
            <a:noFill/>
          </a:ln>
        </p:spPr>
        <p:txBody>
          <a:bodyPr lIns="108000" anchor="ctr">
            <a:normAutofit/>
          </a:bodyPr>
          <a:lstStyle>
            <a:lvl1pPr marL="0" indent="0">
              <a:buNone/>
              <a:defRPr kumimoji="0" lang="en-US" sz="1600" b="0" i="0" u="none" strike="noStrike" kern="1200" cap="none" spc="-50" normalizeH="0" baseline="0" dirty="0" smtClean="0">
                <a:ln w="3175">
                  <a:noFill/>
                </a:ln>
                <a:solidFill>
                  <a:schemeClr val="bg1"/>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19" name="Text Placeholder 14">
            <a:extLst>
              <a:ext uri="{FF2B5EF4-FFF2-40B4-BE49-F238E27FC236}">
                <a16:creationId xmlns:a16="http://schemas.microsoft.com/office/drawing/2014/main" id="{183B08CC-944E-33A5-452E-30CF7CE3EF84}"/>
              </a:ext>
            </a:extLst>
          </p:cNvPr>
          <p:cNvSpPr>
            <a:spLocks noGrp="1"/>
          </p:cNvSpPr>
          <p:nvPr>
            <p:ph type="body" sz="quarter" idx="32" hasCustomPrompt="1"/>
          </p:nvPr>
        </p:nvSpPr>
        <p:spPr>
          <a:xfrm>
            <a:off x="4189271" y="1828233"/>
            <a:ext cx="1882775" cy="1554272"/>
          </a:xfrm>
        </p:spPr>
        <p:txBody>
          <a:bodyPr anchor="b"/>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21" name="Text Placeholder 7">
            <a:extLst>
              <a:ext uri="{FF2B5EF4-FFF2-40B4-BE49-F238E27FC236}">
                <a16:creationId xmlns:a16="http://schemas.microsoft.com/office/drawing/2014/main" id="{F18296F6-3998-566A-3D75-7DD19DDBA5EE}"/>
              </a:ext>
            </a:extLst>
          </p:cNvPr>
          <p:cNvSpPr>
            <a:spLocks noGrp="1"/>
          </p:cNvSpPr>
          <p:nvPr>
            <p:ph type="body" sz="quarter" idx="33" hasCustomPrompt="1"/>
          </p:nvPr>
        </p:nvSpPr>
        <p:spPr>
          <a:xfrm>
            <a:off x="5989775" y="3574936"/>
            <a:ext cx="2016000" cy="632854"/>
          </a:xfrm>
          <a:prstGeom prst="chevron">
            <a:avLst/>
          </a:prstGeom>
          <a:solidFill>
            <a:srgbClr val="E8E6DF"/>
          </a:solidFill>
          <a:ln>
            <a:noFill/>
          </a:ln>
        </p:spPr>
        <p:txBody>
          <a:bodyPr lIns="108000" anchor="ctr">
            <a:normAutofit/>
          </a:bodyPr>
          <a:lstStyle>
            <a:lvl1pPr marL="0" indent="0">
              <a:buNone/>
              <a:defRPr kumimoji="0" lang="en-US" sz="1600" b="0" i="0" u="none" strike="noStrike" kern="1200" cap="none" spc="-50" normalizeH="0" baseline="0" dirty="0" smtClean="0">
                <a:ln w="3175">
                  <a:noFill/>
                </a:ln>
                <a:solidFill>
                  <a:srgbClr val="0078D4"/>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2" name="Text Placeholder 14">
            <a:extLst>
              <a:ext uri="{FF2B5EF4-FFF2-40B4-BE49-F238E27FC236}">
                <a16:creationId xmlns:a16="http://schemas.microsoft.com/office/drawing/2014/main" id="{411FB3B4-3367-F47E-EBD7-B6941B4B0679}"/>
              </a:ext>
            </a:extLst>
          </p:cNvPr>
          <p:cNvSpPr>
            <a:spLocks noGrp="1"/>
          </p:cNvSpPr>
          <p:nvPr>
            <p:ph type="body" sz="quarter" idx="34" hasCustomPrompt="1"/>
          </p:nvPr>
        </p:nvSpPr>
        <p:spPr>
          <a:xfrm>
            <a:off x="5989775" y="4400221"/>
            <a:ext cx="1882775" cy="1554272"/>
          </a:xfrm>
        </p:spPr>
        <p:txBody>
          <a:bodyPr anchor="t"/>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23" name="Text Placeholder 7">
            <a:extLst>
              <a:ext uri="{FF2B5EF4-FFF2-40B4-BE49-F238E27FC236}">
                <a16:creationId xmlns:a16="http://schemas.microsoft.com/office/drawing/2014/main" id="{DC95876E-EF61-FF8C-0C6C-48DAACEDEE19}"/>
              </a:ext>
            </a:extLst>
          </p:cNvPr>
          <p:cNvSpPr>
            <a:spLocks noGrp="1"/>
          </p:cNvSpPr>
          <p:nvPr>
            <p:ph type="body" sz="quarter" idx="35" hasCustomPrompt="1"/>
          </p:nvPr>
        </p:nvSpPr>
        <p:spPr>
          <a:xfrm>
            <a:off x="7790279" y="3574936"/>
            <a:ext cx="2016000" cy="632854"/>
          </a:xfrm>
          <a:prstGeom prst="chevron">
            <a:avLst/>
          </a:prstGeom>
          <a:solidFill>
            <a:srgbClr val="E8E6DF"/>
          </a:solidFill>
          <a:ln>
            <a:noFill/>
          </a:ln>
        </p:spPr>
        <p:txBody>
          <a:bodyPr lIns="108000" anchor="ctr">
            <a:normAutofit/>
          </a:bodyPr>
          <a:lstStyle>
            <a:lvl1pPr marL="0" indent="0">
              <a:buNone/>
              <a:defRPr kumimoji="0" lang="en-US" sz="1600" b="0" i="0" u="none" strike="noStrike" kern="1200" cap="none" spc="-50" normalizeH="0" baseline="0" dirty="0" smtClean="0">
                <a:ln w="3175">
                  <a:noFill/>
                </a:ln>
                <a:solidFill>
                  <a:srgbClr val="0078D4"/>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4" name="Text Placeholder 14">
            <a:extLst>
              <a:ext uri="{FF2B5EF4-FFF2-40B4-BE49-F238E27FC236}">
                <a16:creationId xmlns:a16="http://schemas.microsoft.com/office/drawing/2014/main" id="{7A886C58-E738-5B97-773D-562EF8FA15D0}"/>
              </a:ext>
            </a:extLst>
          </p:cNvPr>
          <p:cNvSpPr>
            <a:spLocks noGrp="1"/>
          </p:cNvSpPr>
          <p:nvPr>
            <p:ph type="body" sz="quarter" idx="36" hasCustomPrompt="1"/>
          </p:nvPr>
        </p:nvSpPr>
        <p:spPr>
          <a:xfrm>
            <a:off x="7790279" y="1828233"/>
            <a:ext cx="1882775" cy="1554272"/>
          </a:xfrm>
        </p:spPr>
        <p:txBody>
          <a:bodyPr anchor="b"/>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25" name="Text Placeholder 7">
            <a:extLst>
              <a:ext uri="{FF2B5EF4-FFF2-40B4-BE49-F238E27FC236}">
                <a16:creationId xmlns:a16="http://schemas.microsoft.com/office/drawing/2014/main" id="{8B06F83C-84B8-7080-941C-B90A17A44A0F}"/>
              </a:ext>
            </a:extLst>
          </p:cNvPr>
          <p:cNvSpPr>
            <a:spLocks noGrp="1"/>
          </p:cNvSpPr>
          <p:nvPr>
            <p:ph type="body" sz="quarter" idx="37" hasCustomPrompt="1"/>
          </p:nvPr>
        </p:nvSpPr>
        <p:spPr>
          <a:xfrm>
            <a:off x="9590783" y="3574936"/>
            <a:ext cx="2016000" cy="632854"/>
          </a:xfrm>
          <a:prstGeom prst="chevron">
            <a:avLst/>
          </a:prstGeom>
          <a:solidFill>
            <a:srgbClr val="E8E6DF"/>
          </a:solidFill>
          <a:ln>
            <a:noFill/>
          </a:ln>
        </p:spPr>
        <p:txBody>
          <a:bodyPr lIns="108000" anchor="ctr">
            <a:normAutofit/>
          </a:bodyPr>
          <a:lstStyle>
            <a:lvl1pPr marL="0" indent="0">
              <a:buNone/>
              <a:defRPr kumimoji="0" lang="en-US" sz="1600" b="0" i="0" u="none" strike="noStrike" kern="1200" cap="none" spc="-50" normalizeH="0" baseline="0" dirty="0" smtClean="0">
                <a:ln w="3175">
                  <a:noFill/>
                </a:ln>
                <a:solidFill>
                  <a:srgbClr val="0078D4"/>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6" name="Text Placeholder 14">
            <a:extLst>
              <a:ext uri="{FF2B5EF4-FFF2-40B4-BE49-F238E27FC236}">
                <a16:creationId xmlns:a16="http://schemas.microsoft.com/office/drawing/2014/main" id="{3EEB6462-AC57-A24C-ABE9-CD2D5BBC024F}"/>
              </a:ext>
            </a:extLst>
          </p:cNvPr>
          <p:cNvSpPr>
            <a:spLocks noGrp="1"/>
          </p:cNvSpPr>
          <p:nvPr>
            <p:ph type="body" sz="quarter" idx="38" hasCustomPrompt="1"/>
          </p:nvPr>
        </p:nvSpPr>
        <p:spPr>
          <a:xfrm>
            <a:off x="9590783" y="4400221"/>
            <a:ext cx="1882775" cy="1554272"/>
          </a:xfrm>
        </p:spPr>
        <p:txBody>
          <a:bodyPr anchor="t"/>
          <a:lstStyle>
            <a:lvl1pPr marL="0" indent="0">
              <a:buNone/>
              <a:defRPr kumimoji="0" lang="en-US" sz="1600" b="0" i="0" u="none" strike="noStrike" kern="1200" cap="none" spc="-50" normalizeH="0" baseline="0" dirty="0">
                <a:ln w="3175">
                  <a:noFill/>
                </a:ln>
                <a:solidFill>
                  <a:srgbClr val="8DC8E8"/>
                </a:solidFill>
                <a:effectLst/>
                <a:uLnTx/>
                <a:uFillTx/>
                <a:latin typeface="Segoe Sans Text Semibold"/>
                <a:ea typeface="+mn-ea"/>
                <a:cs typeface="Segoe UI" pitchFamily="34" charset="0"/>
              </a:defRPr>
            </a:lvl1pPr>
            <a:lvl2pPr marL="0" indent="0">
              <a:spcBef>
                <a:spcPts val="600"/>
              </a:spcBef>
              <a:buNone/>
              <a:tabLst/>
              <a:defRPr kumimoji="0" lang="en-US" sz="10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2pPr>
            <a:lvl3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3pPr>
            <a:lvl4pPr marL="0" indent="0">
              <a:buNone/>
              <a:tabLst/>
              <a:defRPr kumimoji="0" lang="en-US" sz="10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4pPr>
            <a:lvl5pPr marL="0" indent="0">
              <a:buNone/>
              <a:tabLst/>
              <a:defRPr kumimoji="0" lang="en-US" sz="1000" b="0" i="0" u="none" strike="noStrike" kern="1200" cap="none" spc="0" normalizeH="0" baseline="0" dirty="0">
                <a:ln>
                  <a:noFill/>
                </a:ln>
                <a:solidFill>
                  <a:srgbClr val="000000"/>
                </a:solidFill>
                <a:effectLst/>
                <a:uLnTx/>
                <a:uFillTx/>
                <a:latin typeface="Segoe Sans Text"/>
                <a:ea typeface="+mn-ea"/>
                <a:cs typeface="Segoe UI" panose="020B0502040204020203" pitchFamily="34" charset="0"/>
              </a:defRPr>
            </a:lvl5pPr>
          </a:lstStyle>
          <a:p>
            <a:pPr lvl="0"/>
            <a:r>
              <a:rPr lang="en-US"/>
              <a:t>Heading</a:t>
            </a:r>
          </a:p>
          <a:p>
            <a:pPr marL="0" marR="0" lvl="1" indent="0" algn="l" defTabSz="932742" rtl="0" eaLnBrk="1" fontAlgn="auto" latinLnBrk="0" hangingPunct="1">
              <a:lnSpc>
                <a:spcPct val="100000"/>
              </a:lnSpc>
              <a:spcBef>
                <a:spcPts val="6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Tree>
    <p:extLst>
      <p:ext uri="{BB962C8B-B14F-4D97-AF65-F5344CB8AC3E}">
        <p14:creationId xmlns:p14="http://schemas.microsoft.com/office/powerpoint/2010/main" val="104228339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roject Plan">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00D21C8-52E6-0D56-6DC5-1E1FD29A8A20}"/>
              </a:ext>
            </a:extLst>
          </p:cNvPr>
          <p:cNvGrpSpPr/>
          <p:nvPr userDrawn="1"/>
        </p:nvGrpSpPr>
        <p:grpSpPr>
          <a:xfrm>
            <a:off x="588262" y="1436684"/>
            <a:ext cx="3548311" cy="2889360"/>
            <a:chOff x="-1843729" y="1433516"/>
            <a:chExt cx="6100125" cy="4967282"/>
          </a:xfrm>
        </p:grpSpPr>
        <p:sp>
          <p:nvSpPr>
            <p:cNvPr id="4" name="Rectangle 3">
              <a:extLst>
                <a:ext uri="{FF2B5EF4-FFF2-40B4-BE49-F238E27FC236}">
                  <a16:creationId xmlns:a16="http://schemas.microsoft.com/office/drawing/2014/main" id="{797BE9C7-3259-C9AF-E4C4-D1CFC214959B}"/>
                </a:ext>
              </a:extLst>
            </p:cNvPr>
            <p:cNvSpPr/>
            <p:nvPr userDrawn="1"/>
          </p:nvSpPr>
          <p:spPr bwMode="auto">
            <a:xfrm rot="16200000">
              <a:off x="-1277304" y="867094"/>
              <a:ext cx="4967278" cy="610012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5" name="Picture 4" descr="A black triangle with a rainbow edge&#10;&#10;Description automatically generated">
              <a:extLst>
                <a:ext uri="{FF2B5EF4-FFF2-40B4-BE49-F238E27FC236}">
                  <a16:creationId xmlns:a16="http://schemas.microsoft.com/office/drawing/2014/main" id="{8BBEA00B-E1B5-88E1-E512-B8FC6059B4B2}"/>
                </a:ext>
              </a:extLst>
            </p:cNvPr>
            <p:cNvPicPr>
              <a:picLocks noChangeAspect="1"/>
            </p:cNvPicPr>
            <p:nvPr userDrawn="1"/>
          </p:nvPicPr>
          <p:blipFill rotWithShape="1">
            <a:blip r:embed="rId2">
              <a:alphaModFix amt="40000"/>
            </a:blip>
            <a:srcRect l="74279" t="44723" r="13020" b="28866"/>
            <a:stretch/>
          </p:blipFill>
          <p:spPr>
            <a:xfrm>
              <a:off x="-1843729" y="3321791"/>
              <a:ext cx="2449383" cy="3079007"/>
            </a:xfrm>
            <a:prstGeom prst="rect">
              <a:avLst/>
            </a:prstGeom>
          </p:spPr>
        </p:pic>
      </p:gr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cxnSp>
        <p:nvCxnSpPr>
          <p:cNvPr id="10" name="Straight Connector 9">
            <a:extLst>
              <a:ext uri="{FF2B5EF4-FFF2-40B4-BE49-F238E27FC236}">
                <a16:creationId xmlns:a16="http://schemas.microsoft.com/office/drawing/2014/main" id="{9E47FF7F-BAC0-5D59-8A37-1A693BD81DE7}"/>
              </a:ext>
            </a:extLst>
          </p:cNvPr>
          <p:cNvCxnSpPr>
            <a:cxnSpLocks/>
          </p:cNvCxnSpPr>
          <p:nvPr userDrawn="1"/>
        </p:nvCxnSpPr>
        <p:spPr>
          <a:xfrm flipH="1">
            <a:off x="588262" y="1930015"/>
            <a:ext cx="354830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E755FCB-F975-4B8F-E342-5EB04DD3EF23}"/>
              </a:ext>
            </a:extLst>
          </p:cNvPr>
          <p:cNvCxnSpPr>
            <a:cxnSpLocks/>
          </p:cNvCxnSpPr>
          <p:nvPr userDrawn="1"/>
        </p:nvCxnSpPr>
        <p:spPr>
          <a:xfrm flipV="1">
            <a:off x="7878535" y="1436688"/>
            <a:ext cx="0" cy="2889356"/>
          </a:xfrm>
          <a:prstGeom prst="line">
            <a:avLst/>
          </a:prstGeom>
          <a:ln>
            <a:solidFill>
              <a:srgbClr val="D7D2CB"/>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979F808-A670-F920-EB79-2904E1CF9F4D}"/>
              </a:ext>
            </a:extLst>
          </p:cNvPr>
          <p:cNvCxnSpPr>
            <a:cxnSpLocks/>
          </p:cNvCxnSpPr>
          <p:nvPr userDrawn="1"/>
        </p:nvCxnSpPr>
        <p:spPr>
          <a:xfrm flipH="1">
            <a:off x="4136571" y="1930015"/>
            <a:ext cx="7483929" cy="0"/>
          </a:xfrm>
          <a:prstGeom prst="line">
            <a:avLst/>
          </a:prstGeom>
          <a:ln>
            <a:solidFill>
              <a:srgbClr val="D7D2CB"/>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4" name="Text Placeholder 36">
            <a:extLst>
              <a:ext uri="{FF2B5EF4-FFF2-40B4-BE49-F238E27FC236}">
                <a16:creationId xmlns:a16="http://schemas.microsoft.com/office/drawing/2014/main" id="{8062753D-DE98-957F-43B0-6F98C18DFD87}"/>
              </a:ext>
            </a:extLst>
          </p:cNvPr>
          <p:cNvSpPr>
            <a:spLocks noGrp="1"/>
          </p:cNvSpPr>
          <p:nvPr>
            <p:ph type="body" sz="quarter" idx="10" hasCustomPrompt="1"/>
          </p:nvPr>
        </p:nvSpPr>
        <p:spPr>
          <a:xfrm>
            <a:off x="1117851" y="1544852"/>
            <a:ext cx="2867558" cy="276999"/>
          </a:xfrm>
        </p:spPr>
        <p:txBody>
          <a:bodyPr vert="horz" wrap="square" lIns="0" tIns="0" rIns="0" bIns="0" rtlCol="0" anchor="ctr">
            <a:normAutofit/>
          </a:bodyPr>
          <a:lstStyle>
            <a:lvl1pPr marL="200025" indent="-188913">
              <a:buNone/>
              <a:tabLst/>
              <a:defRPr kumimoji="0" lang="en-US" sz="1400" b="0" i="0" u="none" strike="noStrike" cap="none" spc="-50" normalizeH="0" dirty="0" smtClean="0">
                <a:ln w="3175">
                  <a:noFill/>
                </a:ln>
                <a:solidFill>
                  <a:schemeClr val="tx1"/>
                </a:solidFill>
                <a:effectLst/>
                <a:uLnTx/>
                <a:uFillTx/>
                <a:latin typeface="Segoe Sans Text Semibold"/>
              </a:defRPr>
            </a:lvl1pPr>
            <a:lvl2pPr marL="228600"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2pPr>
            <a:lvl3pPr marL="714375"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3pPr>
            <a:lvl4pPr marL="1190625"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4pPr>
            <a:lvl5pPr marL="1660525"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5pPr>
          </a:lstStyle>
          <a:p>
            <a:pPr marL="0" lvl="0" indent="0">
              <a:lnSpc>
                <a:spcPct val="90000"/>
              </a:lnSpc>
              <a:spcBef>
                <a:spcPct val="0"/>
              </a:spcBef>
              <a:buSzTx/>
              <a:buFontTx/>
              <a:buNone/>
            </a:pPr>
            <a:r>
              <a:rPr lang="en-US"/>
              <a:t>Problem statement</a:t>
            </a:r>
          </a:p>
        </p:txBody>
      </p:sp>
      <p:sp>
        <p:nvSpPr>
          <p:cNvPr id="15" name="Text Placeholder 36">
            <a:extLst>
              <a:ext uri="{FF2B5EF4-FFF2-40B4-BE49-F238E27FC236}">
                <a16:creationId xmlns:a16="http://schemas.microsoft.com/office/drawing/2014/main" id="{6671044D-3CB7-519F-77CE-67B1E1CB6974}"/>
              </a:ext>
            </a:extLst>
          </p:cNvPr>
          <p:cNvSpPr>
            <a:spLocks noGrp="1"/>
          </p:cNvSpPr>
          <p:nvPr>
            <p:ph type="body" sz="quarter" idx="11" hasCustomPrompt="1"/>
          </p:nvPr>
        </p:nvSpPr>
        <p:spPr>
          <a:xfrm>
            <a:off x="4339794" y="1586402"/>
            <a:ext cx="3387571" cy="193899"/>
          </a:xfrm>
        </p:spPr>
        <p:txBody>
          <a:bodyPr vert="horz" wrap="square" lIns="0" tIns="0" rIns="0" bIns="0" rtlCol="0" anchor="ctr">
            <a:normAutofit/>
          </a:bodyPr>
          <a:lstStyle>
            <a:lvl1pPr>
              <a:defRPr kumimoji="0" lang="en-US" sz="1400" b="0" i="0" u="none" strike="noStrike" cap="none" spc="-50" normalizeH="0" dirty="0">
                <a:ln w="3175">
                  <a:noFill/>
                </a:ln>
                <a:solidFill>
                  <a:srgbClr val="8DC8E8"/>
                </a:solidFill>
                <a:effectLst/>
                <a:uLnTx/>
                <a:uFillTx/>
                <a:latin typeface="Segoe Sans Text Semibold"/>
              </a:defRPr>
            </a:lvl1pPr>
          </a:lstStyle>
          <a:p>
            <a:pPr marL="0" lvl="0" indent="0">
              <a:lnSpc>
                <a:spcPct val="90000"/>
              </a:lnSpc>
              <a:spcBef>
                <a:spcPct val="0"/>
              </a:spcBef>
              <a:buSzTx/>
              <a:buFontTx/>
              <a:buNone/>
            </a:pPr>
            <a:r>
              <a:rPr lang="en-US"/>
              <a:t>Objectives</a:t>
            </a:r>
          </a:p>
        </p:txBody>
      </p:sp>
      <p:sp>
        <p:nvSpPr>
          <p:cNvPr id="16" name="Text Placeholder 36">
            <a:extLst>
              <a:ext uri="{FF2B5EF4-FFF2-40B4-BE49-F238E27FC236}">
                <a16:creationId xmlns:a16="http://schemas.microsoft.com/office/drawing/2014/main" id="{2FE84B7C-5241-2D69-4481-9ACCE5598362}"/>
              </a:ext>
            </a:extLst>
          </p:cNvPr>
          <p:cNvSpPr>
            <a:spLocks noGrp="1"/>
          </p:cNvSpPr>
          <p:nvPr>
            <p:ph type="body" sz="quarter" idx="12" hasCustomPrompt="1"/>
          </p:nvPr>
        </p:nvSpPr>
        <p:spPr>
          <a:xfrm>
            <a:off x="8081758" y="1586402"/>
            <a:ext cx="3387563" cy="193899"/>
          </a:xfrm>
        </p:spPr>
        <p:txBody>
          <a:bodyPr vert="horz" wrap="square" lIns="0" tIns="0" rIns="0" bIns="0" rtlCol="0" anchor="ctr">
            <a:normAutofit/>
          </a:bodyPr>
          <a:lstStyle>
            <a:lvl1pPr>
              <a:defRPr kumimoji="0" lang="en-US" sz="1400" b="0" i="0" u="none" strike="noStrike" cap="none" spc="-50" normalizeH="0" dirty="0">
                <a:ln w="3175">
                  <a:noFill/>
                </a:ln>
                <a:solidFill>
                  <a:srgbClr val="8DC8E8"/>
                </a:solidFill>
                <a:effectLst/>
                <a:uLnTx/>
                <a:uFillTx/>
                <a:latin typeface="Segoe Sans Text Semibold"/>
              </a:defRPr>
            </a:lvl1pPr>
          </a:lstStyle>
          <a:p>
            <a:pPr marL="0" lvl="0" indent="0">
              <a:lnSpc>
                <a:spcPct val="90000"/>
              </a:lnSpc>
              <a:spcBef>
                <a:spcPct val="0"/>
              </a:spcBef>
              <a:buSzTx/>
              <a:buFontTx/>
              <a:buNone/>
            </a:pPr>
            <a:r>
              <a:rPr lang="en-US"/>
              <a:t>Key results/Impact</a:t>
            </a:r>
          </a:p>
        </p:txBody>
      </p:sp>
      <p:sp>
        <p:nvSpPr>
          <p:cNvPr id="17" name="Graphic 31">
            <a:extLst>
              <a:ext uri="{FF2B5EF4-FFF2-40B4-BE49-F238E27FC236}">
                <a16:creationId xmlns:a16="http://schemas.microsoft.com/office/drawing/2014/main" id="{2DCC0412-B828-B8F4-20DC-450032406385}"/>
              </a:ext>
            </a:extLst>
          </p:cNvPr>
          <p:cNvSpPr/>
          <p:nvPr userDrawn="1"/>
        </p:nvSpPr>
        <p:spPr>
          <a:xfrm>
            <a:off x="791486" y="1558953"/>
            <a:ext cx="175204" cy="241649"/>
          </a:xfrm>
          <a:custGeom>
            <a:avLst/>
            <a:gdLst>
              <a:gd name="connsiteX0" fmla="*/ 102756 w 138112"/>
              <a:gd name="connsiteY0" fmla="*/ 161906 h 190490"/>
              <a:gd name="connsiteX1" fmla="*/ 99993 w 138112"/>
              <a:gd name="connsiteY1" fmla="*/ 173898 h 190490"/>
              <a:gd name="connsiteX2" fmla="*/ 80753 w 138112"/>
              <a:gd name="connsiteY2" fmla="*/ 190424 h 190490"/>
              <a:gd name="connsiteX3" fmla="*/ 79105 w 138112"/>
              <a:gd name="connsiteY3" fmla="*/ 190490 h 190490"/>
              <a:gd name="connsiteX4" fmla="*/ 58998 w 138112"/>
              <a:gd name="connsiteY4" fmla="*/ 190490 h 190490"/>
              <a:gd name="connsiteX5" fmla="*/ 38548 w 138112"/>
              <a:gd name="connsiteY5" fmla="*/ 175470 h 190490"/>
              <a:gd name="connsiteX6" fmla="*/ 38110 w 138112"/>
              <a:gd name="connsiteY6" fmla="*/ 173879 h 190490"/>
              <a:gd name="connsiteX7" fmla="*/ 35347 w 138112"/>
              <a:gd name="connsiteY7" fmla="*/ 161906 h 190490"/>
              <a:gd name="connsiteX8" fmla="*/ 102756 w 138112"/>
              <a:gd name="connsiteY8" fmla="*/ 161906 h 190490"/>
              <a:gd name="connsiteX9" fmla="*/ 69056 w 138112"/>
              <a:gd name="connsiteY9" fmla="*/ 0 h 190490"/>
              <a:gd name="connsiteX10" fmla="*/ 138113 w 138112"/>
              <a:gd name="connsiteY10" fmla="*/ 69056 h 190490"/>
              <a:gd name="connsiteX11" fmla="*/ 111776 w 138112"/>
              <a:gd name="connsiteY11" fmla="*/ 124682 h 190490"/>
              <a:gd name="connsiteX12" fmla="*/ 111100 w 138112"/>
              <a:gd name="connsiteY12" fmla="*/ 125873 h 190490"/>
              <a:gd name="connsiteX13" fmla="*/ 106070 w 138112"/>
              <a:gd name="connsiteY13" fmla="*/ 147618 h 190490"/>
              <a:gd name="connsiteX14" fmla="*/ 32042 w 138112"/>
              <a:gd name="connsiteY14" fmla="*/ 147618 h 190490"/>
              <a:gd name="connsiteX15" fmla="*/ 27032 w 138112"/>
              <a:gd name="connsiteY15" fmla="*/ 125873 h 190490"/>
              <a:gd name="connsiteX16" fmla="*/ 26356 w 138112"/>
              <a:gd name="connsiteY16" fmla="*/ 124692 h 190490"/>
              <a:gd name="connsiteX17" fmla="*/ 0 w 138112"/>
              <a:gd name="connsiteY17" fmla="*/ 69047 h 190490"/>
              <a:gd name="connsiteX18" fmla="*/ 69056 w 138112"/>
              <a:gd name="connsiteY18" fmla="*/ 0 h 19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8112" h="190490">
                <a:moveTo>
                  <a:pt x="102756" y="161906"/>
                </a:moveTo>
                <a:lnTo>
                  <a:pt x="99993" y="173898"/>
                </a:lnTo>
                <a:cubicBezTo>
                  <a:pt x="97878" y="183018"/>
                  <a:pt x="90087" y="189708"/>
                  <a:pt x="80753" y="190424"/>
                </a:cubicBezTo>
                <a:lnTo>
                  <a:pt x="79105" y="190490"/>
                </a:lnTo>
                <a:lnTo>
                  <a:pt x="58998" y="190490"/>
                </a:lnTo>
                <a:cubicBezTo>
                  <a:pt x="49631" y="190490"/>
                  <a:pt x="41349" y="184408"/>
                  <a:pt x="38548" y="175470"/>
                </a:cubicBezTo>
                <a:lnTo>
                  <a:pt x="38110" y="173879"/>
                </a:lnTo>
                <a:lnTo>
                  <a:pt x="35347" y="161906"/>
                </a:lnTo>
                <a:lnTo>
                  <a:pt x="102756" y="161906"/>
                </a:lnTo>
                <a:close/>
                <a:moveTo>
                  <a:pt x="69056" y="0"/>
                </a:moveTo>
                <a:cubicBezTo>
                  <a:pt x="107195" y="0"/>
                  <a:pt x="138113" y="30918"/>
                  <a:pt x="138113" y="69056"/>
                </a:cubicBezTo>
                <a:cubicBezTo>
                  <a:pt x="138113" y="89402"/>
                  <a:pt x="129197" y="108042"/>
                  <a:pt x="111776" y="124682"/>
                </a:cubicBezTo>
                <a:cubicBezTo>
                  <a:pt x="111439" y="125004"/>
                  <a:pt x="111203" y="125419"/>
                  <a:pt x="111100" y="125873"/>
                </a:cubicBezTo>
                <a:lnTo>
                  <a:pt x="106070" y="147618"/>
                </a:lnTo>
                <a:lnTo>
                  <a:pt x="32042" y="147618"/>
                </a:lnTo>
                <a:lnTo>
                  <a:pt x="27032" y="125873"/>
                </a:lnTo>
                <a:cubicBezTo>
                  <a:pt x="26926" y="125421"/>
                  <a:pt x="26691" y="125011"/>
                  <a:pt x="26356" y="124692"/>
                </a:cubicBezTo>
                <a:cubicBezTo>
                  <a:pt x="8925" y="108042"/>
                  <a:pt x="0" y="89402"/>
                  <a:pt x="0" y="69047"/>
                </a:cubicBezTo>
                <a:cubicBezTo>
                  <a:pt x="5" y="30912"/>
                  <a:pt x="30921" y="0"/>
                  <a:pt x="69056" y="0"/>
                </a:cubicBezTo>
                <a:close/>
              </a:path>
            </a:pathLst>
          </a:custGeom>
          <a:solidFill>
            <a:schemeClr val="tx1"/>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Sans Text"/>
              <a:ea typeface="+mn-ea"/>
              <a:cs typeface="+mn-cs"/>
            </a:endParaRPr>
          </a:p>
        </p:txBody>
      </p:sp>
      <p:sp>
        <p:nvSpPr>
          <p:cNvPr id="18" name="Text Placeholder 11">
            <a:extLst>
              <a:ext uri="{FF2B5EF4-FFF2-40B4-BE49-F238E27FC236}">
                <a16:creationId xmlns:a16="http://schemas.microsoft.com/office/drawing/2014/main" id="{9FE40FEF-7D98-7C2B-10EC-C3C3AE9D4FD2}"/>
              </a:ext>
            </a:extLst>
          </p:cNvPr>
          <p:cNvSpPr>
            <a:spLocks noGrp="1"/>
          </p:cNvSpPr>
          <p:nvPr>
            <p:ph type="body" sz="quarter" idx="13" hasCustomPrompt="1"/>
          </p:nvPr>
        </p:nvSpPr>
        <p:spPr>
          <a:xfrm>
            <a:off x="791486" y="2038181"/>
            <a:ext cx="3193923" cy="2230778"/>
          </a:xfrm>
        </p:spPr>
        <p:txBody>
          <a:bodyPr rIns="72000" bIns="108000">
            <a:normAutofit/>
          </a:bodyPr>
          <a:lstStyle>
            <a:lvl1pPr marL="0" indent="0">
              <a:spcBef>
                <a:spcPts val="0"/>
              </a:spcBef>
              <a:spcAft>
                <a:spcPts val="600"/>
              </a:spcAft>
              <a:buNone/>
              <a:defRPr lang="en-US" sz="10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Customer challenge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9" name="Text Placeholder 11">
            <a:extLst>
              <a:ext uri="{FF2B5EF4-FFF2-40B4-BE49-F238E27FC236}">
                <a16:creationId xmlns:a16="http://schemas.microsoft.com/office/drawing/2014/main" id="{FD5E9D66-CD70-317F-4A80-4B99951EEA30}"/>
              </a:ext>
            </a:extLst>
          </p:cNvPr>
          <p:cNvSpPr>
            <a:spLocks noGrp="1"/>
          </p:cNvSpPr>
          <p:nvPr>
            <p:ph type="body" sz="quarter" idx="14" hasCustomPrompt="1"/>
          </p:nvPr>
        </p:nvSpPr>
        <p:spPr>
          <a:xfrm>
            <a:off x="4339794" y="2038181"/>
            <a:ext cx="3387569" cy="2230778"/>
          </a:xfrm>
        </p:spPr>
        <p:txBody>
          <a:bodyPr rIns="72000" bIns="108000">
            <a:normAutofit/>
          </a:bodyPr>
          <a:lstStyle>
            <a:lvl1pPr marL="0" indent="0">
              <a:spcBef>
                <a:spcPts val="0"/>
              </a:spcBef>
              <a:spcAft>
                <a:spcPts val="600"/>
              </a:spcAft>
              <a:buNone/>
              <a:defRPr lang="en-US" sz="10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Customer challenge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0" name="Text Placeholder 11">
            <a:extLst>
              <a:ext uri="{FF2B5EF4-FFF2-40B4-BE49-F238E27FC236}">
                <a16:creationId xmlns:a16="http://schemas.microsoft.com/office/drawing/2014/main" id="{B725688D-988F-6861-04F6-212AF5359BD4}"/>
              </a:ext>
            </a:extLst>
          </p:cNvPr>
          <p:cNvSpPr>
            <a:spLocks noGrp="1"/>
          </p:cNvSpPr>
          <p:nvPr>
            <p:ph type="body" sz="quarter" idx="15" hasCustomPrompt="1"/>
          </p:nvPr>
        </p:nvSpPr>
        <p:spPr>
          <a:xfrm>
            <a:off x="8081758" y="2038181"/>
            <a:ext cx="3387560" cy="2230778"/>
          </a:xfrm>
        </p:spPr>
        <p:txBody>
          <a:bodyPr rIns="72000" bIns="108000">
            <a:normAutofit/>
          </a:bodyPr>
          <a:lstStyle>
            <a:lvl1pPr marL="0" indent="0">
              <a:spcBef>
                <a:spcPts val="0"/>
              </a:spcBef>
              <a:spcAft>
                <a:spcPts val="600"/>
              </a:spcAft>
              <a:buNone/>
              <a:defRPr lang="en-US" sz="10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Customer challenge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40" name="Text Placeholder 36">
            <a:extLst>
              <a:ext uri="{FF2B5EF4-FFF2-40B4-BE49-F238E27FC236}">
                <a16:creationId xmlns:a16="http://schemas.microsoft.com/office/drawing/2014/main" id="{17541863-110B-470F-186D-91443D0F706E}"/>
              </a:ext>
            </a:extLst>
          </p:cNvPr>
          <p:cNvSpPr>
            <a:spLocks noGrp="1"/>
          </p:cNvSpPr>
          <p:nvPr>
            <p:ph type="body" sz="quarter" idx="16" hasCustomPrompt="1"/>
          </p:nvPr>
        </p:nvSpPr>
        <p:spPr>
          <a:xfrm>
            <a:off x="791487" y="4584796"/>
            <a:ext cx="1006157" cy="193899"/>
          </a:xfrm>
        </p:spPr>
        <p:txBody>
          <a:bodyPr vert="horz" wrap="square" lIns="0" tIns="0" rIns="0" bIns="0" rtlCol="0" anchor="ctr">
            <a:normAutofit/>
          </a:bodyPr>
          <a:lstStyle>
            <a:lvl1pPr>
              <a:defRPr kumimoji="0" lang="en-US" sz="1400" b="0" i="0" u="none" strike="noStrike" cap="none" spc="-50" normalizeH="0" dirty="0">
                <a:ln w="3175">
                  <a:noFill/>
                </a:ln>
                <a:solidFill>
                  <a:srgbClr val="8DC8E8"/>
                </a:solidFill>
                <a:effectLst/>
                <a:uLnTx/>
                <a:uFillTx/>
                <a:latin typeface="Segoe Sans Text Semibold"/>
              </a:defRPr>
            </a:lvl1pPr>
          </a:lstStyle>
          <a:p>
            <a:pPr marL="0" lvl="0" indent="0">
              <a:lnSpc>
                <a:spcPct val="90000"/>
              </a:lnSpc>
              <a:spcBef>
                <a:spcPct val="0"/>
              </a:spcBef>
              <a:buSzTx/>
              <a:buFontTx/>
              <a:buNone/>
            </a:pPr>
            <a:r>
              <a:rPr lang="en-US"/>
              <a:t>Timeline</a:t>
            </a:r>
          </a:p>
        </p:txBody>
      </p:sp>
      <p:sp>
        <p:nvSpPr>
          <p:cNvPr id="8" name="Text Placeholder 7">
            <a:extLst>
              <a:ext uri="{FF2B5EF4-FFF2-40B4-BE49-F238E27FC236}">
                <a16:creationId xmlns:a16="http://schemas.microsoft.com/office/drawing/2014/main" id="{E66CF915-58F2-7E6D-BFE1-2102BC5CA310}"/>
              </a:ext>
            </a:extLst>
          </p:cNvPr>
          <p:cNvSpPr>
            <a:spLocks noGrp="1"/>
          </p:cNvSpPr>
          <p:nvPr>
            <p:ph type="body" sz="quarter" idx="18" hasCustomPrompt="1"/>
          </p:nvPr>
        </p:nvSpPr>
        <p:spPr>
          <a:xfrm>
            <a:off x="791487" y="5879814"/>
            <a:ext cx="889389" cy="307777"/>
          </a:xfrm>
          <a:prstGeom prst="rect">
            <a:avLst/>
          </a:prstGeom>
          <a:ln>
            <a:noFill/>
          </a:ln>
        </p:spPr>
        <p:txBody>
          <a:bodyPr anchor="b">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21" name="Text Placeholder 7">
            <a:extLst>
              <a:ext uri="{FF2B5EF4-FFF2-40B4-BE49-F238E27FC236}">
                <a16:creationId xmlns:a16="http://schemas.microsoft.com/office/drawing/2014/main" id="{158768CB-85D6-A3F6-78C6-FE4A347D96E7}"/>
              </a:ext>
            </a:extLst>
          </p:cNvPr>
          <p:cNvSpPr>
            <a:spLocks noGrp="1"/>
          </p:cNvSpPr>
          <p:nvPr>
            <p:ph type="body" sz="quarter" idx="19" hasCustomPrompt="1"/>
          </p:nvPr>
        </p:nvSpPr>
        <p:spPr>
          <a:xfrm>
            <a:off x="2001128" y="5879814"/>
            <a:ext cx="889389" cy="307777"/>
          </a:xfrm>
          <a:prstGeom prst="callout1">
            <a:avLst>
              <a:gd name="adj1" fmla="val -439521"/>
              <a:gd name="adj2" fmla="val -9761"/>
              <a:gd name="adj3" fmla="val 78506"/>
              <a:gd name="adj4" fmla="val -9774"/>
            </a:avLst>
          </a:prstGeom>
          <a:ln>
            <a:solidFill>
              <a:srgbClr val="D7D2CB"/>
            </a:solidFill>
          </a:ln>
        </p:spPr>
        <p:txBody>
          <a:bodyPr anchor="b">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33" name="Text Placeholder 7">
            <a:extLst>
              <a:ext uri="{FF2B5EF4-FFF2-40B4-BE49-F238E27FC236}">
                <a16:creationId xmlns:a16="http://schemas.microsoft.com/office/drawing/2014/main" id="{AF5F0928-6CD1-C079-4495-D498D03979E6}"/>
              </a:ext>
            </a:extLst>
          </p:cNvPr>
          <p:cNvSpPr>
            <a:spLocks noGrp="1"/>
          </p:cNvSpPr>
          <p:nvPr>
            <p:ph type="body" sz="quarter" idx="20" hasCustomPrompt="1"/>
          </p:nvPr>
        </p:nvSpPr>
        <p:spPr>
          <a:xfrm>
            <a:off x="3210769" y="5879814"/>
            <a:ext cx="889389" cy="307777"/>
          </a:xfrm>
          <a:prstGeom prst="callout1">
            <a:avLst>
              <a:gd name="adj1" fmla="val -439521"/>
              <a:gd name="adj2" fmla="val -9761"/>
              <a:gd name="adj3" fmla="val 78506"/>
              <a:gd name="adj4" fmla="val -9774"/>
            </a:avLst>
          </a:prstGeom>
          <a:ln>
            <a:solidFill>
              <a:srgbClr val="D7D2CB"/>
            </a:solidFill>
          </a:ln>
        </p:spPr>
        <p:txBody>
          <a:bodyPr anchor="b">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34" name="Text Placeholder 7">
            <a:extLst>
              <a:ext uri="{FF2B5EF4-FFF2-40B4-BE49-F238E27FC236}">
                <a16:creationId xmlns:a16="http://schemas.microsoft.com/office/drawing/2014/main" id="{9663B041-2B00-9E51-D138-CB4CA8059450}"/>
              </a:ext>
            </a:extLst>
          </p:cNvPr>
          <p:cNvSpPr>
            <a:spLocks noGrp="1"/>
          </p:cNvSpPr>
          <p:nvPr>
            <p:ph type="body" sz="quarter" idx="21" hasCustomPrompt="1"/>
          </p:nvPr>
        </p:nvSpPr>
        <p:spPr>
          <a:xfrm>
            <a:off x="4420410" y="5879814"/>
            <a:ext cx="889389" cy="307777"/>
          </a:xfrm>
          <a:prstGeom prst="callout1">
            <a:avLst>
              <a:gd name="adj1" fmla="val -439521"/>
              <a:gd name="adj2" fmla="val -9761"/>
              <a:gd name="adj3" fmla="val 78506"/>
              <a:gd name="adj4" fmla="val -9774"/>
            </a:avLst>
          </a:prstGeom>
          <a:ln>
            <a:solidFill>
              <a:srgbClr val="D7D2CB"/>
            </a:solidFill>
          </a:ln>
        </p:spPr>
        <p:txBody>
          <a:bodyPr anchor="b">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35" name="Text Placeholder 7">
            <a:extLst>
              <a:ext uri="{FF2B5EF4-FFF2-40B4-BE49-F238E27FC236}">
                <a16:creationId xmlns:a16="http://schemas.microsoft.com/office/drawing/2014/main" id="{626CE8E3-D75F-9925-CF3E-B8122E6A5C9D}"/>
              </a:ext>
            </a:extLst>
          </p:cNvPr>
          <p:cNvSpPr>
            <a:spLocks noGrp="1"/>
          </p:cNvSpPr>
          <p:nvPr>
            <p:ph type="body" sz="quarter" idx="22" hasCustomPrompt="1"/>
          </p:nvPr>
        </p:nvSpPr>
        <p:spPr>
          <a:xfrm>
            <a:off x="5630051" y="5879814"/>
            <a:ext cx="889389" cy="307777"/>
          </a:xfrm>
          <a:prstGeom prst="callout1">
            <a:avLst>
              <a:gd name="adj1" fmla="val -439521"/>
              <a:gd name="adj2" fmla="val -9761"/>
              <a:gd name="adj3" fmla="val 78506"/>
              <a:gd name="adj4" fmla="val -9774"/>
            </a:avLst>
          </a:prstGeom>
          <a:ln>
            <a:solidFill>
              <a:srgbClr val="D7D2CB"/>
            </a:solidFill>
          </a:ln>
        </p:spPr>
        <p:txBody>
          <a:bodyPr anchor="b">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41" name="Text Placeholder 7">
            <a:extLst>
              <a:ext uri="{FF2B5EF4-FFF2-40B4-BE49-F238E27FC236}">
                <a16:creationId xmlns:a16="http://schemas.microsoft.com/office/drawing/2014/main" id="{B084C782-C17A-7F17-EA69-70B7EC472B31}"/>
              </a:ext>
            </a:extLst>
          </p:cNvPr>
          <p:cNvSpPr>
            <a:spLocks noGrp="1"/>
          </p:cNvSpPr>
          <p:nvPr>
            <p:ph type="body" sz="quarter" idx="23" hasCustomPrompt="1"/>
          </p:nvPr>
        </p:nvSpPr>
        <p:spPr>
          <a:xfrm>
            <a:off x="6839692" y="5879814"/>
            <a:ext cx="889389" cy="307777"/>
          </a:xfrm>
          <a:prstGeom prst="callout1">
            <a:avLst>
              <a:gd name="adj1" fmla="val -439521"/>
              <a:gd name="adj2" fmla="val -9761"/>
              <a:gd name="adj3" fmla="val 78506"/>
              <a:gd name="adj4" fmla="val -9774"/>
            </a:avLst>
          </a:prstGeom>
          <a:ln>
            <a:solidFill>
              <a:srgbClr val="D7D2CB"/>
            </a:solidFill>
          </a:ln>
        </p:spPr>
        <p:txBody>
          <a:bodyPr anchor="b">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43" name="Text Placeholder 7">
            <a:extLst>
              <a:ext uri="{FF2B5EF4-FFF2-40B4-BE49-F238E27FC236}">
                <a16:creationId xmlns:a16="http://schemas.microsoft.com/office/drawing/2014/main" id="{157E87D7-86A3-F352-CE09-60255542324E}"/>
              </a:ext>
            </a:extLst>
          </p:cNvPr>
          <p:cNvSpPr>
            <a:spLocks noGrp="1"/>
          </p:cNvSpPr>
          <p:nvPr>
            <p:ph type="body" sz="quarter" idx="24" hasCustomPrompt="1"/>
          </p:nvPr>
        </p:nvSpPr>
        <p:spPr>
          <a:xfrm>
            <a:off x="8049333" y="5879814"/>
            <a:ext cx="889389" cy="307777"/>
          </a:xfrm>
          <a:prstGeom prst="callout1">
            <a:avLst>
              <a:gd name="adj1" fmla="val -439521"/>
              <a:gd name="adj2" fmla="val -9761"/>
              <a:gd name="adj3" fmla="val 78506"/>
              <a:gd name="adj4" fmla="val -9774"/>
            </a:avLst>
          </a:prstGeom>
          <a:ln>
            <a:solidFill>
              <a:srgbClr val="D7D2CB"/>
            </a:solidFill>
          </a:ln>
        </p:spPr>
        <p:txBody>
          <a:bodyPr anchor="b">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44" name="Text Placeholder 7">
            <a:extLst>
              <a:ext uri="{FF2B5EF4-FFF2-40B4-BE49-F238E27FC236}">
                <a16:creationId xmlns:a16="http://schemas.microsoft.com/office/drawing/2014/main" id="{2B6040C0-77A2-8D0C-666A-770A9FD5CAED}"/>
              </a:ext>
            </a:extLst>
          </p:cNvPr>
          <p:cNvSpPr>
            <a:spLocks noGrp="1"/>
          </p:cNvSpPr>
          <p:nvPr>
            <p:ph type="body" sz="quarter" idx="25" hasCustomPrompt="1"/>
          </p:nvPr>
        </p:nvSpPr>
        <p:spPr>
          <a:xfrm>
            <a:off x="9258974" y="5879814"/>
            <a:ext cx="889389" cy="307777"/>
          </a:xfrm>
          <a:prstGeom prst="callout1">
            <a:avLst>
              <a:gd name="adj1" fmla="val -439521"/>
              <a:gd name="adj2" fmla="val -9761"/>
              <a:gd name="adj3" fmla="val 78506"/>
              <a:gd name="adj4" fmla="val -9774"/>
            </a:avLst>
          </a:prstGeom>
          <a:ln>
            <a:solidFill>
              <a:srgbClr val="D7D2CB"/>
            </a:solidFill>
          </a:ln>
        </p:spPr>
        <p:txBody>
          <a:bodyPr anchor="b">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45" name="Text Placeholder 7">
            <a:extLst>
              <a:ext uri="{FF2B5EF4-FFF2-40B4-BE49-F238E27FC236}">
                <a16:creationId xmlns:a16="http://schemas.microsoft.com/office/drawing/2014/main" id="{99CB1FB6-7B8C-5FE8-B400-46F72426A587}"/>
              </a:ext>
            </a:extLst>
          </p:cNvPr>
          <p:cNvSpPr>
            <a:spLocks noGrp="1"/>
          </p:cNvSpPr>
          <p:nvPr>
            <p:ph type="body" sz="quarter" idx="26" hasCustomPrompt="1"/>
          </p:nvPr>
        </p:nvSpPr>
        <p:spPr>
          <a:xfrm>
            <a:off x="10468615" y="5879814"/>
            <a:ext cx="889389" cy="307777"/>
          </a:xfrm>
          <a:prstGeom prst="callout1">
            <a:avLst>
              <a:gd name="adj1" fmla="val -439521"/>
              <a:gd name="adj2" fmla="val -9761"/>
              <a:gd name="adj3" fmla="val 78506"/>
              <a:gd name="adj4" fmla="val -9774"/>
            </a:avLst>
          </a:prstGeom>
          <a:ln>
            <a:solidFill>
              <a:srgbClr val="D7D2CB"/>
            </a:solidFill>
          </a:ln>
        </p:spPr>
        <p:txBody>
          <a:bodyPr anchor="b">
            <a:normAutofit/>
          </a:bodyPr>
          <a:lstStyle>
            <a:lvl1pPr marL="0" indent="0">
              <a:buNone/>
              <a:defRPr kumimoji="0" lang="en-US" sz="2000" b="0" i="0" u="none" strike="noStrike" kern="1200" cap="none" spc="-50" normalizeH="0" baseline="0" dirty="0" smtClean="0">
                <a:ln w="3175">
                  <a:noFill/>
                </a:ln>
                <a:solidFill>
                  <a:srgbClr val="8DC8E8"/>
                </a:solidFill>
                <a:effectLst/>
                <a:uLnTx/>
                <a:uFillTx/>
                <a:latin typeface="Segoe Sans Text Semibold"/>
                <a:ea typeface="+mn-ea"/>
                <a:cs typeface="Segoe UI" pitchFamily="34" charset="0"/>
              </a:defRPr>
            </a:lvl1pPr>
            <a:lvl2pPr marL="0" indent="0">
              <a:buNone/>
              <a:tabLst/>
              <a:defRPr kumimoji="0" lang="en-US" sz="900" b="0" i="0" u="none" strike="noStrike" kern="1200" cap="none" spc="0" normalizeH="0" baseline="0" dirty="0" smtClean="0">
                <a:ln>
                  <a:noFill/>
                </a:ln>
                <a:solidFill>
                  <a:srgbClr val="000000"/>
                </a:solidFill>
                <a:effectLst/>
                <a:uLnTx/>
                <a:uFillTx/>
                <a:latin typeface="Segoe Sans Text"/>
                <a:ea typeface="+mn-ea"/>
                <a:cs typeface="Segoe UI" panose="020B0502040204020203" pitchFamily="34" charset="0"/>
              </a:defRPr>
            </a:lvl2pPr>
            <a:lvl3pPr marL="227013" indent="-227013">
              <a:defRPr/>
            </a:lvl3pPr>
            <a:lvl4pPr marL="227013" indent="-227013">
              <a:defRPr/>
            </a:lvl4pPr>
            <a:lvl5pPr marL="227013" indent="-227013">
              <a:defRPr/>
            </a:lvl5pPr>
          </a:lstStyle>
          <a:p>
            <a:pPr lvl="0"/>
            <a:r>
              <a:rPr lang="en-US"/>
              <a:t>00</a:t>
            </a:r>
          </a:p>
        </p:txBody>
      </p:sp>
      <p:sp>
        <p:nvSpPr>
          <p:cNvPr id="48" name="Text Placeholder 47">
            <a:extLst>
              <a:ext uri="{FF2B5EF4-FFF2-40B4-BE49-F238E27FC236}">
                <a16:creationId xmlns:a16="http://schemas.microsoft.com/office/drawing/2014/main" id="{5C5370E0-4B6A-D3AA-1A9A-29B4AAFFBDC1}"/>
              </a:ext>
            </a:extLst>
          </p:cNvPr>
          <p:cNvSpPr>
            <a:spLocks noGrp="1"/>
          </p:cNvSpPr>
          <p:nvPr>
            <p:ph type="body" sz="quarter" idx="27" hasCustomPrompt="1"/>
          </p:nvPr>
        </p:nvSpPr>
        <p:spPr>
          <a:xfrm>
            <a:off x="792162" y="4833823"/>
            <a:ext cx="1006157" cy="910281"/>
          </a:xfrm>
        </p:spPr>
        <p:txBody>
          <a:bodyPr tIns="72000" anchor="b">
            <a:normAutofit/>
          </a:bodyPr>
          <a:lstStyle>
            <a:lvl1pPr>
              <a:defRPr kumimoji="0" lang="en-US" sz="9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1pPr>
            <a:lvl2pPr>
              <a:defRPr/>
            </a:lvl2pPr>
            <a:lvl3pPr>
              <a:defRPr/>
            </a:lvl3pPr>
            <a:lvl4pPr>
              <a:defRPr/>
            </a:lvl4pPr>
            <a:lvl5pPr>
              <a:defRPr/>
            </a:lvl5pPr>
          </a:lstStyle>
          <a:p>
            <a:pPr marL="0" marR="0" lvl="0" indent="0" algn="l" defTabSz="914367" rtl="0" eaLnBrk="1" fontAlgn="auto" latinLnBrk="0" hangingPunct="1">
              <a:lnSpc>
                <a:spcPct val="100000"/>
              </a:lnSpc>
              <a:spcBef>
                <a:spcPts val="0"/>
              </a:spcBef>
              <a:spcAft>
                <a:spcPts val="600"/>
              </a:spcAft>
              <a:buClrTx/>
              <a:buSzTx/>
              <a:buFontTx/>
              <a:buNone/>
              <a:tabLst/>
              <a:defRPr/>
            </a:pPr>
            <a:r>
              <a:rPr lang="en-US"/>
              <a:t>Milestone goes here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49" name="Text Placeholder 47">
            <a:extLst>
              <a:ext uri="{FF2B5EF4-FFF2-40B4-BE49-F238E27FC236}">
                <a16:creationId xmlns:a16="http://schemas.microsoft.com/office/drawing/2014/main" id="{55883EDF-FFFB-8C0F-F72A-742DE5C6786A}"/>
              </a:ext>
            </a:extLst>
          </p:cNvPr>
          <p:cNvSpPr>
            <a:spLocks noGrp="1"/>
          </p:cNvSpPr>
          <p:nvPr>
            <p:ph type="body" sz="quarter" idx="28" hasCustomPrompt="1"/>
          </p:nvPr>
        </p:nvSpPr>
        <p:spPr>
          <a:xfrm>
            <a:off x="2001128" y="4833823"/>
            <a:ext cx="1006157" cy="910281"/>
          </a:xfrm>
        </p:spPr>
        <p:txBody>
          <a:bodyPr tIns="72000" anchor="b">
            <a:normAutofit/>
          </a:bodyPr>
          <a:lstStyle>
            <a:lvl1pPr>
              <a:defRPr kumimoji="0" lang="en-US" sz="9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1pPr>
            <a:lvl2pPr>
              <a:defRPr/>
            </a:lvl2pPr>
            <a:lvl3pPr>
              <a:defRPr/>
            </a:lvl3pPr>
            <a:lvl4pPr>
              <a:defRPr/>
            </a:lvl4pPr>
            <a:lvl5pPr>
              <a:defRPr/>
            </a:lvl5pPr>
          </a:lstStyle>
          <a:p>
            <a:pPr marL="0" marR="0" lvl="0" indent="0" algn="l" defTabSz="914367" rtl="0" eaLnBrk="1" fontAlgn="auto" latinLnBrk="0" hangingPunct="1">
              <a:lnSpc>
                <a:spcPct val="100000"/>
              </a:lnSpc>
              <a:spcBef>
                <a:spcPts val="0"/>
              </a:spcBef>
              <a:spcAft>
                <a:spcPts val="600"/>
              </a:spcAft>
              <a:buClrTx/>
              <a:buSzTx/>
              <a:buFontTx/>
              <a:buNone/>
              <a:tabLst/>
              <a:defRPr/>
            </a:pPr>
            <a:r>
              <a:rPr lang="en-US"/>
              <a:t>Milestone goes here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50" name="Text Placeholder 47">
            <a:extLst>
              <a:ext uri="{FF2B5EF4-FFF2-40B4-BE49-F238E27FC236}">
                <a16:creationId xmlns:a16="http://schemas.microsoft.com/office/drawing/2014/main" id="{EC5BED45-4E26-F11B-6A61-951E0BC8F193}"/>
              </a:ext>
            </a:extLst>
          </p:cNvPr>
          <p:cNvSpPr>
            <a:spLocks noGrp="1"/>
          </p:cNvSpPr>
          <p:nvPr>
            <p:ph type="body" sz="quarter" idx="29" hasCustomPrompt="1"/>
          </p:nvPr>
        </p:nvSpPr>
        <p:spPr>
          <a:xfrm>
            <a:off x="3210769" y="4833823"/>
            <a:ext cx="1006157" cy="910281"/>
          </a:xfrm>
        </p:spPr>
        <p:txBody>
          <a:bodyPr tIns="72000" anchor="b">
            <a:normAutofit/>
          </a:bodyPr>
          <a:lstStyle>
            <a:lvl1pPr>
              <a:defRPr kumimoji="0" lang="en-US" sz="9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1pPr>
            <a:lvl2pPr>
              <a:defRPr/>
            </a:lvl2pPr>
            <a:lvl3pPr>
              <a:defRPr/>
            </a:lvl3pPr>
            <a:lvl4pPr>
              <a:defRPr/>
            </a:lvl4pPr>
            <a:lvl5pPr>
              <a:defRPr/>
            </a:lvl5pPr>
          </a:lstStyle>
          <a:p>
            <a:pPr marL="0" marR="0" lvl="0" indent="0" algn="l" defTabSz="914367" rtl="0" eaLnBrk="1" fontAlgn="auto" latinLnBrk="0" hangingPunct="1">
              <a:lnSpc>
                <a:spcPct val="100000"/>
              </a:lnSpc>
              <a:spcBef>
                <a:spcPts val="0"/>
              </a:spcBef>
              <a:spcAft>
                <a:spcPts val="600"/>
              </a:spcAft>
              <a:buClrTx/>
              <a:buSzTx/>
              <a:buFontTx/>
              <a:buNone/>
              <a:tabLst/>
              <a:defRPr/>
            </a:pPr>
            <a:r>
              <a:rPr lang="en-US"/>
              <a:t>Milestone goes here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51" name="Text Placeholder 47">
            <a:extLst>
              <a:ext uri="{FF2B5EF4-FFF2-40B4-BE49-F238E27FC236}">
                <a16:creationId xmlns:a16="http://schemas.microsoft.com/office/drawing/2014/main" id="{8DAFFF56-40C0-D57E-55BD-0ADE1305FAA0}"/>
              </a:ext>
            </a:extLst>
          </p:cNvPr>
          <p:cNvSpPr>
            <a:spLocks noGrp="1"/>
          </p:cNvSpPr>
          <p:nvPr>
            <p:ph type="body" sz="quarter" idx="30" hasCustomPrompt="1"/>
          </p:nvPr>
        </p:nvSpPr>
        <p:spPr>
          <a:xfrm>
            <a:off x="4420410" y="4833823"/>
            <a:ext cx="1006157" cy="910281"/>
          </a:xfrm>
        </p:spPr>
        <p:txBody>
          <a:bodyPr tIns="72000" anchor="b">
            <a:normAutofit/>
          </a:bodyPr>
          <a:lstStyle>
            <a:lvl1pPr>
              <a:defRPr kumimoji="0" lang="en-US" sz="9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1pPr>
            <a:lvl2pPr>
              <a:defRPr/>
            </a:lvl2pPr>
            <a:lvl3pPr>
              <a:defRPr/>
            </a:lvl3pPr>
            <a:lvl4pPr>
              <a:defRPr/>
            </a:lvl4pPr>
            <a:lvl5pPr>
              <a:defRPr/>
            </a:lvl5pPr>
          </a:lstStyle>
          <a:p>
            <a:pPr marL="0" marR="0" lvl="0" indent="0" algn="l" defTabSz="914367" rtl="0" eaLnBrk="1" fontAlgn="auto" latinLnBrk="0" hangingPunct="1">
              <a:lnSpc>
                <a:spcPct val="100000"/>
              </a:lnSpc>
              <a:spcBef>
                <a:spcPts val="0"/>
              </a:spcBef>
              <a:spcAft>
                <a:spcPts val="600"/>
              </a:spcAft>
              <a:buClrTx/>
              <a:buSzTx/>
              <a:buFontTx/>
              <a:buNone/>
              <a:tabLst/>
              <a:defRPr/>
            </a:pPr>
            <a:r>
              <a:rPr lang="en-US"/>
              <a:t>Milestone goes here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52" name="Text Placeholder 47">
            <a:extLst>
              <a:ext uri="{FF2B5EF4-FFF2-40B4-BE49-F238E27FC236}">
                <a16:creationId xmlns:a16="http://schemas.microsoft.com/office/drawing/2014/main" id="{F346C3CC-BCD7-D171-1845-DAB2591FF8E8}"/>
              </a:ext>
            </a:extLst>
          </p:cNvPr>
          <p:cNvSpPr>
            <a:spLocks noGrp="1"/>
          </p:cNvSpPr>
          <p:nvPr>
            <p:ph type="body" sz="quarter" idx="31" hasCustomPrompt="1"/>
          </p:nvPr>
        </p:nvSpPr>
        <p:spPr>
          <a:xfrm>
            <a:off x="5630051" y="4833823"/>
            <a:ext cx="1006157" cy="910281"/>
          </a:xfrm>
        </p:spPr>
        <p:txBody>
          <a:bodyPr tIns="72000" anchor="b">
            <a:normAutofit/>
          </a:bodyPr>
          <a:lstStyle>
            <a:lvl1pPr>
              <a:defRPr kumimoji="0" lang="en-US" sz="9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1pPr>
            <a:lvl2pPr>
              <a:defRPr/>
            </a:lvl2pPr>
            <a:lvl3pPr>
              <a:defRPr/>
            </a:lvl3pPr>
            <a:lvl4pPr>
              <a:defRPr/>
            </a:lvl4pPr>
            <a:lvl5pPr>
              <a:defRPr/>
            </a:lvl5pPr>
          </a:lstStyle>
          <a:p>
            <a:pPr marL="0" marR="0" lvl="0" indent="0" algn="l" defTabSz="914367" rtl="0" eaLnBrk="1" fontAlgn="auto" latinLnBrk="0" hangingPunct="1">
              <a:lnSpc>
                <a:spcPct val="100000"/>
              </a:lnSpc>
              <a:spcBef>
                <a:spcPts val="0"/>
              </a:spcBef>
              <a:spcAft>
                <a:spcPts val="600"/>
              </a:spcAft>
              <a:buClrTx/>
              <a:buSzTx/>
              <a:buFontTx/>
              <a:buNone/>
              <a:tabLst/>
              <a:defRPr/>
            </a:pPr>
            <a:r>
              <a:rPr lang="en-US"/>
              <a:t>Milestone goes here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53" name="Text Placeholder 47">
            <a:extLst>
              <a:ext uri="{FF2B5EF4-FFF2-40B4-BE49-F238E27FC236}">
                <a16:creationId xmlns:a16="http://schemas.microsoft.com/office/drawing/2014/main" id="{24EA6C27-6AD4-F420-2FD3-8D36C9BF9FC9}"/>
              </a:ext>
            </a:extLst>
          </p:cNvPr>
          <p:cNvSpPr>
            <a:spLocks noGrp="1"/>
          </p:cNvSpPr>
          <p:nvPr>
            <p:ph type="body" sz="quarter" idx="32" hasCustomPrompt="1"/>
          </p:nvPr>
        </p:nvSpPr>
        <p:spPr>
          <a:xfrm>
            <a:off x="6839692" y="4833823"/>
            <a:ext cx="1006157" cy="910281"/>
          </a:xfrm>
        </p:spPr>
        <p:txBody>
          <a:bodyPr tIns="72000" anchor="b">
            <a:normAutofit/>
          </a:bodyPr>
          <a:lstStyle>
            <a:lvl1pPr>
              <a:defRPr kumimoji="0" lang="en-US" sz="9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1pPr>
            <a:lvl2pPr>
              <a:defRPr/>
            </a:lvl2pPr>
            <a:lvl3pPr>
              <a:defRPr/>
            </a:lvl3pPr>
            <a:lvl4pPr>
              <a:defRPr/>
            </a:lvl4pPr>
            <a:lvl5pPr>
              <a:defRPr/>
            </a:lvl5pPr>
          </a:lstStyle>
          <a:p>
            <a:pPr marL="0" marR="0" lvl="0" indent="0" algn="l" defTabSz="914367" rtl="0" eaLnBrk="1" fontAlgn="auto" latinLnBrk="0" hangingPunct="1">
              <a:lnSpc>
                <a:spcPct val="100000"/>
              </a:lnSpc>
              <a:spcBef>
                <a:spcPts val="0"/>
              </a:spcBef>
              <a:spcAft>
                <a:spcPts val="600"/>
              </a:spcAft>
              <a:buClrTx/>
              <a:buSzTx/>
              <a:buFontTx/>
              <a:buNone/>
              <a:tabLst/>
              <a:defRPr/>
            </a:pPr>
            <a:r>
              <a:rPr lang="en-US"/>
              <a:t>Milestone goes here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54" name="Text Placeholder 47">
            <a:extLst>
              <a:ext uri="{FF2B5EF4-FFF2-40B4-BE49-F238E27FC236}">
                <a16:creationId xmlns:a16="http://schemas.microsoft.com/office/drawing/2014/main" id="{D65FDA7C-12FF-E12C-E19D-5861428AA6B2}"/>
              </a:ext>
            </a:extLst>
          </p:cNvPr>
          <p:cNvSpPr>
            <a:spLocks noGrp="1"/>
          </p:cNvSpPr>
          <p:nvPr>
            <p:ph type="body" sz="quarter" idx="33" hasCustomPrompt="1"/>
          </p:nvPr>
        </p:nvSpPr>
        <p:spPr>
          <a:xfrm>
            <a:off x="8049333" y="4833823"/>
            <a:ext cx="1006157" cy="910281"/>
          </a:xfrm>
        </p:spPr>
        <p:txBody>
          <a:bodyPr tIns="72000" anchor="b">
            <a:normAutofit/>
          </a:bodyPr>
          <a:lstStyle>
            <a:lvl1pPr>
              <a:defRPr kumimoji="0" lang="en-US" sz="9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1pPr>
            <a:lvl2pPr>
              <a:defRPr/>
            </a:lvl2pPr>
            <a:lvl3pPr>
              <a:defRPr/>
            </a:lvl3pPr>
            <a:lvl4pPr>
              <a:defRPr/>
            </a:lvl4pPr>
            <a:lvl5pPr>
              <a:defRPr/>
            </a:lvl5pPr>
          </a:lstStyle>
          <a:p>
            <a:pPr marL="0" marR="0" lvl="0" indent="0" algn="l" defTabSz="914367" rtl="0" eaLnBrk="1" fontAlgn="auto" latinLnBrk="0" hangingPunct="1">
              <a:lnSpc>
                <a:spcPct val="100000"/>
              </a:lnSpc>
              <a:spcBef>
                <a:spcPts val="0"/>
              </a:spcBef>
              <a:spcAft>
                <a:spcPts val="600"/>
              </a:spcAft>
              <a:buClrTx/>
              <a:buSzTx/>
              <a:buFontTx/>
              <a:buNone/>
              <a:tabLst/>
              <a:defRPr/>
            </a:pPr>
            <a:r>
              <a:rPr lang="en-US"/>
              <a:t>Milestone goes here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55" name="Text Placeholder 47">
            <a:extLst>
              <a:ext uri="{FF2B5EF4-FFF2-40B4-BE49-F238E27FC236}">
                <a16:creationId xmlns:a16="http://schemas.microsoft.com/office/drawing/2014/main" id="{C0B7805F-6D32-5A16-139E-7D6738718719}"/>
              </a:ext>
            </a:extLst>
          </p:cNvPr>
          <p:cNvSpPr>
            <a:spLocks noGrp="1"/>
          </p:cNvSpPr>
          <p:nvPr>
            <p:ph type="body" sz="quarter" idx="34" hasCustomPrompt="1"/>
          </p:nvPr>
        </p:nvSpPr>
        <p:spPr>
          <a:xfrm>
            <a:off x="9258974" y="4833823"/>
            <a:ext cx="1006157" cy="910281"/>
          </a:xfrm>
        </p:spPr>
        <p:txBody>
          <a:bodyPr tIns="72000" anchor="b">
            <a:normAutofit/>
          </a:bodyPr>
          <a:lstStyle>
            <a:lvl1pPr>
              <a:defRPr kumimoji="0" lang="en-US" sz="9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1pPr>
            <a:lvl2pPr>
              <a:defRPr/>
            </a:lvl2pPr>
            <a:lvl3pPr>
              <a:defRPr/>
            </a:lvl3pPr>
            <a:lvl4pPr>
              <a:defRPr/>
            </a:lvl4pPr>
            <a:lvl5pPr>
              <a:defRPr/>
            </a:lvl5pPr>
          </a:lstStyle>
          <a:p>
            <a:pPr marL="0" marR="0" lvl="0" indent="0" algn="l" defTabSz="914367" rtl="0" eaLnBrk="1" fontAlgn="auto" latinLnBrk="0" hangingPunct="1">
              <a:lnSpc>
                <a:spcPct val="100000"/>
              </a:lnSpc>
              <a:spcBef>
                <a:spcPts val="0"/>
              </a:spcBef>
              <a:spcAft>
                <a:spcPts val="600"/>
              </a:spcAft>
              <a:buClrTx/>
              <a:buSzTx/>
              <a:buFontTx/>
              <a:buNone/>
              <a:tabLst/>
              <a:defRPr/>
            </a:pPr>
            <a:r>
              <a:rPr lang="en-US"/>
              <a:t>Milestone goes here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56" name="Text Placeholder 47">
            <a:extLst>
              <a:ext uri="{FF2B5EF4-FFF2-40B4-BE49-F238E27FC236}">
                <a16:creationId xmlns:a16="http://schemas.microsoft.com/office/drawing/2014/main" id="{B8D53C55-79C2-0813-07DE-A2C27B7ABD31}"/>
              </a:ext>
            </a:extLst>
          </p:cNvPr>
          <p:cNvSpPr>
            <a:spLocks noGrp="1"/>
          </p:cNvSpPr>
          <p:nvPr>
            <p:ph type="body" sz="quarter" idx="35" hasCustomPrompt="1"/>
          </p:nvPr>
        </p:nvSpPr>
        <p:spPr>
          <a:xfrm>
            <a:off x="10468615" y="4833823"/>
            <a:ext cx="1006157" cy="910281"/>
          </a:xfrm>
        </p:spPr>
        <p:txBody>
          <a:bodyPr tIns="72000" anchor="b">
            <a:normAutofit/>
          </a:bodyPr>
          <a:lstStyle>
            <a:lvl1pPr>
              <a:defRPr kumimoji="0" lang="en-US" sz="900" b="0" i="0" u="none" strike="noStrike" kern="1200" cap="none" spc="0" normalizeH="0" baseline="0" dirty="0">
                <a:ln>
                  <a:noFill/>
                </a:ln>
                <a:solidFill>
                  <a:schemeClr val="tx1"/>
                </a:solidFill>
                <a:effectLst/>
                <a:uLnTx/>
                <a:uFillTx/>
                <a:latin typeface="Segoe Sans Text"/>
                <a:ea typeface="+mn-ea"/>
                <a:cs typeface="Segoe UI" panose="020B0502040204020203" pitchFamily="34" charset="0"/>
              </a:defRPr>
            </a:lvl1pPr>
            <a:lvl2pPr>
              <a:defRPr/>
            </a:lvl2pPr>
            <a:lvl3pPr>
              <a:defRPr/>
            </a:lvl3pPr>
            <a:lvl4pPr>
              <a:defRPr/>
            </a:lvl4pPr>
            <a:lvl5pPr>
              <a:defRPr/>
            </a:lvl5pPr>
          </a:lstStyle>
          <a:p>
            <a:pPr marL="0" marR="0" lvl="0" indent="0" algn="l" defTabSz="914367" rtl="0" eaLnBrk="1" fontAlgn="auto" latinLnBrk="0" hangingPunct="1">
              <a:lnSpc>
                <a:spcPct val="100000"/>
              </a:lnSpc>
              <a:spcBef>
                <a:spcPts val="0"/>
              </a:spcBef>
              <a:spcAft>
                <a:spcPts val="600"/>
              </a:spcAft>
              <a:buClrTx/>
              <a:buSzTx/>
              <a:buFontTx/>
              <a:buNone/>
              <a:tabLst/>
              <a:defRPr/>
            </a:pPr>
            <a:r>
              <a:rPr lang="en-US"/>
              <a:t>Milestone goes here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cxnSp>
        <p:nvCxnSpPr>
          <p:cNvPr id="27" name="Straight Connector 26">
            <a:extLst>
              <a:ext uri="{FF2B5EF4-FFF2-40B4-BE49-F238E27FC236}">
                <a16:creationId xmlns:a16="http://schemas.microsoft.com/office/drawing/2014/main" id="{EDE4860E-0A45-833E-C243-482C63241F2C}"/>
              </a:ext>
            </a:extLst>
          </p:cNvPr>
          <p:cNvCxnSpPr>
            <a:cxnSpLocks/>
          </p:cNvCxnSpPr>
          <p:nvPr userDrawn="1"/>
        </p:nvCxnSpPr>
        <p:spPr>
          <a:xfrm flipH="1">
            <a:off x="588262" y="4326044"/>
            <a:ext cx="11032238" cy="0"/>
          </a:xfrm>
          <a:prstGeom prst="line">
            <a:avLst/>
          </a:prstGeom>
          <a:ln w="15875">
            <a:solidFill>
              <a:srgbClr val="D7D2CB"/>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A584FFCB-E924-7E2D-48B6-B9EE5B689014}"/>
              </a:ext>
            </a:extLst>
          </p:cNvPr>
          <p:cNvSpPr/>
          <p:nvPr userDrawn="1"/>
        </p:nvSpPr>
        <p:spPr bwMode="auto">
          <a:xfrm>
            <a:off x="588262" y="1436688"/>
            <a:ext cx="11032238" cy="4964112"/>
          </a:xfrm>
          <a:prstGeom prst="rect">
            <a:avLst/>
          </a:prstGeom>
          <a:noFill/>
          <a:ln w="15875">
            <a:solidFill>
              <a:srgbClr val="D7D2C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Sans Text"/>
              <a:ea typeface="+mn-ea"/>
              <a:cs typeface="Segoe UI" pitchFamily="34" charset="0"/>
            </a:endParaRPr>
          </a:p>
        </p:txBody>
      </p:sp>
    </p:spTree>
    <p:extLst>
      <p:ext uri="{BB962C8B-B14F-4D97-AF65-F5344CB8AC3E}">
        <p14:creationId xmlns:p14="http://schemas.microsoft.com/office/powerpoint/2010/main" val="207415085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Value Proposition">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3E2DAAF-8C5D-E245-F82E-996CCCAB317A}"/>
              </a:ext>
            </a:extLst>
          </p:cNvPr>
          <p:cNvGrpSpPr/>
          <p:nvPr userDrawn="1"/>
        </p:nvGrpSpPr>
        <p:grpSpPr>
          <a:xfrm>
            <a:off x="6512311" y="1"/>
            <a:ext cx="5679685" cy="6858000"/>
            <a:chOff x="6512311" y="1"/>
            <a:chExt cx="5679685" cy="6858000"/>
          </a:xfrm>
        </p:grpSpPr>
        <p:sp>
          <p:nvSpPr>
            <p:cNvPr id="4" name="object 3">
              <a:extLst>
                <a:ext uri="{FF2B5EF4-FFF2-40B4-BE49-F238E27FC236}">
                  <a16:creationId xmlns:a16="http://schemas.microsoft.com/office/drawing/2014/main" id="{0A197AD0-474D-B563-E41E-D8309DB86925}"/>
                </a:ext>
              </a:extLst>
            </p:cNvPr>
            <p:cNvSpPr/>
            <p:nvPr/>
          </p:nvSpPr>
          <p:spPr>
            <a:xfrm flipH="1">
              <a:off x="6512311" y="1"/>
              <a:ext cx="5679685" cy="6858000"/>
            </a:xfrm>
            <a:custGeom>
              <a:avLst/>
              <a:gdLst/>
              <a:ahLst/>
              <a:cxnLst/>
              <a:rect l="l" t="t" r="r" b="b"/>
              <a:pathLst>
                <a:path w="2872104" h="2794000">
                  <a:moveTo>
                    <a:pt x="2871952" y="0"/>
                  </a:moveTo>
                  <a:lnTo>
                    <a:pt x="0" y="0"/>
                  </a:lnTo>
                  <a:lnTo>
                    <a:pt x="0" y="2794000"/>
                  </a:lnTo>
                  <a:lnTo>
                    <a:pt x="2871952" y="2794000"/>
                  </a:lnTo>
                  <a:lnTo>
                    <a:pt x="2871952" y="0"/>
                  </a:lnTo>
                  <a:close/>
                </a:path>
              </a:pathLst>
            </a:custGeom>
            <a:solidFill>
              <a:schemeClr val="accent2"/>
            </a:solidFill>
          </p:spPr>
          <p:txBody>
            <a:bodyPr wrap="square" lIns="0" tIns="0" rIns="0" bIns="0" rtlCol="0"/>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p:txBody>
        </p:sp>
        <p:pic>
          <p:nvPicPr>
            <p:cNvPr id="5" name="Picture 4" descr="A black triangle with a rainbow edge&#10;&#10;Description automatically generated">
              <a:extLst>
                <a:ext uri="{FF2B5EF4-FFF2-40B4-BE49-F238E27FC236}">
                  <a16:creationId xmlns:a16="http://schemas.microsoft.com/office/drawing/2014/main" id="{DB819A8F-CEFB-A56E-EB3D-54790A91B41D}"/>
                </a:ext>
              </a:extLst>
            </p:cNvPr>
            <p:cNvPicPr>
              <a:picLocks noChangeAspect="1"/>
            </p:cNvPicPr>
            <p:nvPr userDrawn="1"/>
          </p:nvPicPr>
          <p:blipFill rotWithShape="1">
            <a:blip r:embed="rId2"/>
            <a:srcRect r="29034" b="36498"/>
            <a:stretch/>
          </p:blipFill>
          <p:spPr>
            <a:xfrm>
              <a:off x="8878194" y="5065159"/>
              <a:ext cx="3313802" cy="1792841"/>
            </a:xfrm>
            <a:prstGeom prst="rect">
              <a:avLst/>
            </a:prstGeom>
          </p:spPr>
        </p:pic>
      </p:grpSp>
      <p:sp>
        <p:nvSpPr>
          <p:cNvPr id="2" name="Title 1">
            <a:extLst>
              <a:ext uri="{FF2B5EF4-FFF2-40B4-BE49-F238E27FC236}">
                <a16:creationId xmlns:a16="http://schemas.microsoft.com/office/drawing/2014/main" id="{D0AAD849-7CFE-4AF7-A7C5-6BBD50C88C1A}"/>
              </a:ext>
            </a:extLst>
          </p:cNvPr>
          <p:cNvSpPr>
            <a:spLocks noGrp="1"/>
          </p:cNvSpPr>
          <p:nvPr userDrawn="1">
            <p:ph type="title" hasCustomPrompt="1"/>
          </p:nvPr>
        </p:nvSpPr>
        <p:spPr>
          <a:xfrm>
            <a:off x="588264" y="772533"/>
            <a:ext cx="4636880" cy="1495794"/>
          </a:xfrm>
        </p:spPr>
        <p:txBody>
          <a:bodyPr anchor="b">
            <a:noAutofit/>
          </a:bodyPr>
          <a:lstStyle>
            <a:lvl1pPr>
              <a:lnSpc>
                <a:spcPct val="80000"/>
              </a:lnSpc>
              <a:defRPr sz="5400">
                <a:solidFill>
                  <a:schemeClr val="tx2"/>
                </a:solidFill>
              </a:defRPr>
            </a:lvl1pPr>
          </a:lstStyle>
          <a:p>
            <a:r>
              <a:rPr lang="en-US"/>
              <a:t>Value proposition</a:t>
            </a:r>
          </a:p>
        </p:txBody>
      </p:sp>
      <p:grpSp>
        <p:nvGrpSpPr>
          <p:cNvPr id="9" name="Group 8">
            <a:extLst>
              <a:ext uri="{FF2B5EF4-FFF2-40B4-BE49-F238E27FC236}">
                <a16:creationId xmlns:a16="http://schemas.microsoft.com/office/drawing/2014/main" id="{6AB07080-419A-9687-DD85-898F21F5239A}"/>
              </a:ext>
            </a:extLst>
          </p:cNvPr>
          <p:cNvGrpSpPr/>
          <p:nvPr userDrawn="1"/>
        </p:nvGrpSpPr>
        <p:grpSpPr>
          <a:xfrm>
            <a:off x="522903" y="5263167"/>
            <a:ext cx="327055" cy="609902"/>
            <a:chOff x="761801" y="5503523"/>
            <a:chExt cx="386862" cy="721431"/>
          </a:xfrm>
        </p:grpSpPr>
        <p:cxnSp>
          <p:nvCxnSpPr>
            <p:cNvPr id="10" name="Straight Connector 9">
              <a:extLst>
                <a:ext uri="{FF2B5EF4-FFF2-40B4-BE49-F238E27FC236}">
                  <a16:creationId xmlns:a16="http://schemas.microsoft.com/office/drawing/2014/main" id="{F6ADF2EB-ADF9-DE29-628E-0EA549C47621}"/>
                </a:ext>
              </a:extLst>
            </p:cNvPr>
            <p:cNvCxnSpPr>
              <a:cxnSpLocks/>
            </p:cNvCxnSpPr>
            <p:nvPr/>
          </p:nvCxnSpPr>
          <p:spPr>
            <a:xfrm>
              <a:off x="955232" y="5503523"/>
              <a:ext cx="0" cy="721431"/>
            </a:xfrm>
            <a:prstGeom prst="line">
              <a:avLst/>
            </a:prstGeom>
            <a:ln>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3D71F13C-9283-1C9D-04EB-351D982C043B}"/>
                </a:ext>
              </a:extLst>
            </p:cNvPr>
            <p:cNvGrpSpPr/>
            <p:nvPr/>
          </p:nvGrpSpPr>
          <p:grpSpPr>
            <a:xfrm>
              <a:off x="761801" y="5654964"/>
              <a:ext cx="386862" cy="418549"/>
              <a:chOff x="926123" y="5560220"/>
              <a:chExt cx="386862" cy="418549"/>
            </a:xfrm>
          </p:grpSpPr>
          <p:sp>
            <p:nvSpPr>
              <p:cNvPr id="12" name="Rectangle 11">
                <a:extLst>
                  <a:ext uri="{FF2B5EF4-FFF2-40B4-BE49-F238E27FC236}">
                    <a16:creationId xmlns:a16="http://schemas.microsoft.com/office/drawing/2014/main" id="{F54DB811-CEA5-A94A-643D-F8C61F36002C}"/>
                  </a:ext>
                </a:extLst>
              </p:cNvPr>
              <p:cNvSpPr/>
              <p:nvPr/>
            </p:nvSpPr>
            <p:spPr bwMode="auto">
              <a:xfrm>
                <a:off x="926123" y="5560220"/>
                <a:ext cx="386862" cy="41854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chemeClr val="tx1"/>
                  </a:solidFill>
                  <a:effectLst/>
                  <a:uLnTx/>
                  <a:uFillTx/>
                  <a:latin typeface="Segoe Sans Text"/>
                  <a:ea typeface="Segoe UI" pitchFamily="34" charset="0"/>
                  <a:cs typeface="Segoe UI" pitchFamily="34" charset="0"/>
                </a:endParaRPr>
              </a:p>
            </p:txBody>
          </p:sp>
          <p:sp>
            <p:nvSpPr>
              <p:cNvPr id="13" name="Graphic 35">
                <a:extLst>
                  <a:ext uri="{FF2B5EF4-FFF2-40B4-BE49-F238E27FC236}">
                    <a16:creationId xmlns:a16="http://schemas.microsoft.com/office/drawing/2014/main" id="{44A9D734-559F-E32A-1E13-5B4DC55AC726}"/>
                  </a:ext>
                </a:extLst>
              </p:cNvPr>
              <p:cNvSpPr/>
              <p:nvPr/>
            </p:nvSpPr>
            <p:spPr>
              <a:xfrm>
                <a:off x="973233" y="5623173"/>
                <a:ext cx="292643" cy="292643"/>
              </a:xfrm>
              <a:custGeom>
                <a:avLst/>
                <a:gdLst>
                  <a:gd name="connsiteX0" fmla="*/ 140494 w 171450"/>
                  <a:gd name="connsiteY0" fmla="*/ 0 h 171450"/>
                  <a:gd name="connsiteX1" fmla="*/ 171450 w 171450"/>
                  <a:gd name="connsiteY1" fmla="*/ 30956 h 171450"/>
                  <a:gd name="connsiteX2" fmla="*/ 171450 w 171450"/>
                  <a:gd name="connsiteY2" fmla="*/ 140494 h 171450"/>
                  <a:gd name="connsiteX3" fmla="*/ 140494 w 171450"/>
                  <a:gd name="connsiteY3" fmla="*/ 171450 h 171450"/>
                  <a:gd name="connsiteX4" fmla="*/ 30956 w 171450"/>
                  <a:gd name="connsiteY4" fmla="*/ 171450 h 171450"/>
                  <a:gd name="connsiteX5" fmla="*/ 0 w 171450"/>
                  <a:gd name="connsiteY5" fmla="*/ 140494 h 171450"/>
                  <a:gd name="connsiteX6" fmla="*/ 0 w 171450"/>
                  <a:gd name="connsiteY6" fmla="*/ 30956 h 171450"/>
                  <a:gd name="connsiteX7" fmla="*/ 30956 w 171450"/>
                  <a:gd name="connsiteY7" fmla="*/ 0 h 171450"/>
                  <a:gd name="connsiteX8" fmla="*/ 140494 w 171450"/>
                  <a:gd name="connsiteY8" fmla="*/ 0 h 171450"/>
                  <a:gd name="connsiteX9" fmla="*/ 76200 w 171450"/>
                  <a:gd name="connsiteY9" fmla="*/ 38100 h 171450"/>
                  <a:gd name="connsiteX10" fmla="*/ 38116 w 171450"/>
                  <a:gd name="connsiteY10" fmla="*/ 76216 h 171450"/>
                  <a:gd name="connsiteX11" fmla="*/ 76231 w 171450"/>
                  <a:gd name="connsiteY11" fmla="*/ 114300 h 171450"/>
                  <a:gd name="connsiteX12" fmla="*/ 95545 w 171450"/>
                  <a:gd name="connsiteY12" fmla="*/ 109033 h 171450"/>
                  <a:gd name="connsiteX13" fmla="*/ 117091 w 171450"/>
                  <a:gd name="connsiteY13" fmla="*/ 130559 h 171450"/>
                  <a:gd name="connsiteX14" fmla="*/ 117986 w 171450"/>
                  <a:gd name="connsiteY14" fmla="*/ 131350 h 171450"/>
                  <a:gd name="connsiteX15" fmla="*/ 131348 w 171450"/>
                  <a:gd name="connsiteY15" fmla="*/ 129641 h 171450"/>
                  <a:gd name="connsiteX16" fmla="*/ 130559 w 171450"/>
                  <a:gd name="connsiteY16" fmla="*/ 117091 h 171450"/>
                  <a:gd name="connsiteX17" fmla="*/ 109033 w 171450"/>
                  <a:gd name="connsiteY17" fmla="*/ 95545 h 171450"/>
                  <a:gd name="connsiteX18" fmla="*/ 95555 w 171450"/>
                  <a:gd name="connsiteY18" fmla="*/ 43377 h 171450"/>
                  <a:gd name="connsiteX19" fmla="*/ 76200 w 171450"/>
                  <a:gd name="connsiteY19" fmla="*/ 38100 h 171450"/>
                  <a:gd name="connsiteX20" fmla="*/ 76200 w 171450"/>
                  <a:gd name="connsiteY20" fmla="*/ 57150 h 171450"/>
                  <a:gd name="connsiteX21" fmla="*/ 95250 w 171450"/>
                  <a:gd name="connsiteY21" fmla="*/ 76200 h 171450"/>
                  <a:gd name="connsiteX22" fmla="*/ 76200 w 171450"/>
                  <a:gd name="connsiteY22" fmla="*/ 95250 h 171450"/>
                  <a:gd name="connsiteX23" fmla="*/ 57150 w 171450"/>
                  <a:gd name="connsiteY23" fmla="*/ 76200 h 171450"/>
                  <a:gd name="connsiteX24" fmla="*/ 76200 w 171450"/>
                  <a:gd name="connsiteY24" fmla="*/ 57150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1450" h="171450">
                    <a:moveTo>
                      <a:pt x="140494" y="0"/>
                    </a:moveTo>
                    <a:cubicBezTo>
                      <a:pt x="157590" y="0"/>
                      <a:pt x="171450" y="13860"/>
                      <a:pt x="171450" y="30956"/>
                    </a:cubicBezTo>
                    <a:lnTo>
                      <a:pt x="171450" y="140494"/>
                    </a:lnTo>
                    <a:cubicBezTo>
                      <a:pt x="171450" y="157590"/>
                      <a:pt x="157590" y="171450"/>
                      <a:pt x="140494" y="171450"/>
                    </a:cubicBezTo>
                    <a:lnTo>
                      <a:pt x="30956" y="171450"/>
                    </a:lnTo>
                    <a:cubicBezTo>
                      <a:pt x="13860" y="171450"/>
                      <a:pt x="0" y="157590"/>
                      <a:pt x="0" y="140494"/>
                    </a:cubicBezTo>
                    <a:lnTo>
                      <a:pt x="0" y="30956"/>
                    </a:lnTo>
                    <a:cubicBezTo>
                      <a:pt x="0" y="13860"/>
                      <a:pt x="13860" y="0"/>
                      <a:pt x="30956" y="0"/>
                    </a:cubicBezTo>
                    <a:lnTo>
                      <a:pt x="140494" y="0"/>
                    </a:lnTo>
                    <a:close/>
                    <a:moveTo>
                      <a:pt x="76200" y="38100"/>
                    </a:moveTo>
                    <a:cubicBezTo>
                      <a:pt x="55158" y="38109"/>
                      <a:pt x="38107" y="55174"/>
                      <a:pt x="38116" y="76216"/>
                    </a:cubicBezTo>
                    <a:cubicBezTo>
                      <a:pt x="38125" y="97258"/>
                      <a:pt x="55190" y="114309"/>
                      <a:pt x="76231" y="114300"/>
                    </a:cubicBezTo>
                    <a:cubicBezTo>
                      <a:pt x="83024" y="114297"/>
                      <a:pt x="89692" y="112479"/>
                      <a:pt x="95545" y="109033"/>
                    </a:cubicBezTo>
                    <a:lnTo>
                      <a:pt x="117091" y="130559"/>
                    </a:lnTo>
                    <a:lnTo>
                      <a:pt x="117986" y="131350"/>
                    </a:lnTo>
                    <a:cubicBezTo>
                      <a:pt x="122148" y="134567"/>
                      <a:pt x="128130" y="133802"/>
                      <a:pt x="131348" y="129641"/>
                    </a:cubicBezTo>
                    <a:cubicBezTo>
                      <a:pt x="134276" y="125854"/>
                      <a:pt x="133939" y="120482"/>
                      <a:pt x="130559" y="117091"/>
                    </a:cubicBezTo>
                    <a:lnTo>
                      <a:pt x="109033" y="95545"/>
                    </a:lnTo>
                    <a:cubicBezTo>
                      <a:pt x="119717" y="77417"/>
                      <a:pt x="113683" y="54061"/>
                      <a:pt x="95555" y="43377"/>
                    </a:cubicBezTo>
                    <a:cubicBezTo>
                      <a:pt x="89690" y="39920"/>
                      <a:pt x="83008" y="38098"/>
                      <a:pt x="76200" y="38100"/>
                    </a:cubicBezTo>
                    <a:close/>
                    <a:moveTo>
                      <a:pt x="76200" y="57150"/>
                    </a:moveTo>
                    <a:cubicBezTo>
                      <a:pt x="86721" y="57150"/>
                      <a:pt x="95250" y="65679"/>
                      <a:pt x="95250" y="76200"/>
                    </a:cubicBezTo>
                    <a:cubicBezTo>
                      <a:pt x="95250" y="86721"/>
                      <a:pt x="86721" y="95250"/>
                      <a:pt x="76200" y="95250"/>
                    </a:cubicBezTo>
                    <a:cubicBezTo>
                      <a:pt x="65679" y="95250"/>
                      <a:pt x="57150" y="86721"/>
                      <a:pt x="57150" y="76200"/>
                    </a:cubicBezTo>
                    <a:cubicBezTo>
                      <a:pt x="57150" y="65679"/>
                      <a:pt x="65679" y="57150"/>
                      <a:pt x="76200" y="57150"/>
                    </a:cubicBezTo>
                    <a:close/>
                  </a:path>
                </a:pathLst>
              </a:custGeom>
              <a:solidFill>
                <a:srgbClr val="8DC8E8"/>
              </a:solidFill>
              <a:ln w="12700"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chemeClr val="tx1"/>
                  </a:solidFill>
                  <a:effectLst/>
                  <a:uLnTx/>
                  <a:uFillTx/>
                  <a:latin typeface="Segoe UI"/>
                  <a:ea typeface="+mn-ea"/>
                  <a:cs typeface="+mn-cs"/>
                </a:endParaRPr>
              </a:p>
            </p:txBody>
          </p:sp>
        </p:grpSp>
      </p:grpSp>
      <p:sp>
        <p:nvSpPr>
          <p:cNvPr id="18" name="Text Placeholder 17">
            <a:extLst>
              <a:ext uri="{FF2B5EF4-FFF2-40B4-BE49-F238E27FC236}">
                <a16:creationId xmlns:a16="http://schemas.microsoft.com/office/drawing/2014/main" id="{8617EAA1-F43A-2C34-FF8D-FB92A237731A}"/>
              </a:ext>
            </a:extLst>
          </p:cNvPr>
          <p:cNvSpPr>
            <a:spLocks noGrp="1"/>
          </p:cNvSpPr>
          <p:nvPr userDrawn="1">
            <p:ph type="body" sz="quarter" idx="10" hasCustomPrompt="1"/>
          </p:nvPr>
        </p:nvSpPr>
        <p:spPr>
          <a:xfrm>
            <a:off x="588963" y="2519363"/>
            <a:ext cx="4636177" cy="2369840"/>
          </a:xfrm>
        </p:spPr>
        <p:txBody>
          <a:bodyPr rIns="72000">
            <a:normAutofit/>
          </a:bodyPr>
          <a:lstStyle>
            <a:lvl1pPr marL="0" indent="0">
              <a:spcBef>
                <a:spcPts val="0"/>
              </a:spcBef>
              <a:spcAft>
                <a:spcPts val="800"/>
              </a:spcAft>
              <a:buNone/>
              <a:defRPr kumimoji="0" lang="en-US" sz="1800" b="0" i="0" u="none" strike="noStrike" kern="1200" cap="none" spc="0" normalizeH="0" baseline="0" dirty="0" smtClean="0">
                <a:ln>
                  <a:noFill/>
                </a:ln>
                <a:solidFill>
                  <a:schemeClr val="tx1"/>
                </a:solidFill>
                <a:effectLst/>
                <a:uLnTx/>
                <a:uFillTx/>
                <a:latin typeface="Segoe Sans Text"/>
                <a:ea typeface="+mn-ea"/>
                <a:cs typeface="+mn-cs"/>
              </a:defRPr>
            </a:lvl1pPr>
            <a:lvl2pPr marL="225425" indent="-225425">
              <a:tabLst/>
              <a:defRPr kumimoji="0" lang="en-US" sz="1800" b="0" i="0" u="none" strike="noStrike" kern="1200" cap="none" spc="0" normalizeH="0" baseline="0" dirty="0" smtClean="0">
                <a:ln>
                  <a:noFill/>
                </a:ln>
                <a:solidFill>
                  <a:srgbClr val="000000"/>
                </a:solidFill>
                <a:effectLst/>
                <a:uLnTx/>
                <a:uFillTx/>
                <a:latin typeface="Segoe Sans Text"/>
                <a:ea typeface="+mn-ea"/>
                <a:cs typeface="+mn-cs"/>
              </a:defRPr>
            </a:lvl2pPr>
            <a:lvl3pPr marL="225425" indent="-225425">
              <a:defRPr kumimoji="0" lang="en-US" sz="1800" b="0" i="0" u="none" strike="noStrike" kern="1200" cap="none" spc="0" normalizeH="0" baseline="0" dirty="0" smtClean="0">
                <a:ln>
                  <a:noFill/>
                </a:ln>
                <a:solidFill>
                  <a:srgbClr val="000000"/>
                </a:solidFill>
                <a:effectLst/>
                <a:uLnTx/>
                <a:uFillTx/>
                <a:latin typeface="Segoe Sans Text"/>
                <a:ea typeface="+mn-ea"/>
                <a:cs typeface="+mn-cs"/>
              </a:defRPr>
            </a:lvl3pPr>
            <a:lvl4pPr marL="225425" indent="-225425">
              <a:defRPr kumimoji="0" lang="en-US" sz="1800" b="0" i="0" u="none" strike="noStrike" kern="1200" cap="none" spc="0" normalizeH="0" baseline="0" dirty="0" smtClean="0">
                <a:ln>
                  <a:noFill/>
                </a:ln>
                <a:solidFill>
                  <a:srgbClr val="000000"/>
                </a:solidFill>
                <a:effectLst/>
                <a:uLnTx/>
                <a:uFillTx/>
                <a:latin typeface="Segoe Sans Text"/>
                <a:ea typeface="+mn-ea"/>
                <a:cs typeface="+mn-cs"/>
              </a:defRPr>
            </a:lvl4pPr>
            <a:lvl5pPr marL="225425" indent="-225425">
              <a:defRPr kumimoji="0" lang="en-US" sz="1800" b="0" i="0" u="none" strike="noStrike" kern="1200" cap="none" spc="0" normalizeH="0" baseline="0" dirty="0" smtClean="0">
                <a:ln>
                  <a:noFill/>
                </a:ln>
                <a:solidFill>
                  <a:srgbClr val="000000"/>
                </a:solidFill>
                <a:effectLst/>
                <a:uLnTx/>
                <a:uFillTx/>
                <a:latin typeface="Segoe Sans Text"/>
                <a:ea typeface="+mn-ea"/>
                <a:cs typeface="+mn-cs"/>
              </a:defRPr>
            </a:lvl5pPr>
          </a:lstStyle>
          <a:p>
            <a:pPr lvl="0"/>
            <a:r>
              <a:rPr lang="en-US"/>
              <a:t>Value proposition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2" name="Text Placeholder 21">
            <a:extLst>
              <a:ext uri="{FF2B5EF4-FFF2-40B4-BE49-F238E27FC236}">
                <a16:creationId xmlns:a16="http://schemas.microsoft.com/office/drawing/2014/main" id="{1D239F28-B4DF-FC7A-2068-5689AF91A502}"/>
              </a:ext>
            </a:extLst>
          </p:cNvPr>
          <p:cNvSpPr>
            <a:spLocks noGrp="1"/>
          </p:cNvSpPr>
          <p:nvPr userDrawn="1">
            <p:ph type="body" sz="quarter" idx="11" hasCustomPrompt="1"/>
          </p:nvPr>
        </p:nvSpPr>
        <p:spPr>
          <a:xfrm>
            <a:off x="903866" y="5466551"/>
            <a:ext cx="4776787" cy="184666"/>
          </a:xfrm>
        </p:spPr>
        <p:txBody>
          <a:bodyPr/>
          <a:lstStyle>
            <a:lvl1pPr marL="0" indent="0">
              <a:buNone/>
              <a:defRPr kumimoji="0" lang="en-US" sz="1200" b="0" i="0" u="none" strike="noStrike" kern="1200" cap="none" spc="0" normalizeH="0" baseline="0" dirty="0" smtClean="0">
                <a:ln w="3175">
                  <a:noFill/>
                </a:ln>
                <a:solidFill>
                  <a:schemeClr val="tx1"/>
                </a:solidFill>
                <a:effectLst/>
                <a:uLnTx/>
                <a:uFillTx/>
                <a:latin typeface="Segoe Sans Text Semibold"/>
                <a:ea typeface="+mn-ea"/>
                <a:cs typeface="Segoe UI" pitchFamily="34" charset="0"/>
              </a:defRPr>
            </a:lvl1pPr>
            <a:lvl2pPr marL="225425" indent="-215900">
              <a:tabLst/>
              <a:defRPr kumimoji="0" lang="en-US" sz="1200" b="0" i="0" u="none" strike="noStrike" kern="1200" cap="none" spc="0" normalizeH="0" baseline="0" dirty="0" smtClean="0">
                <a:ln w="3175">
                  <a:noFill/>
                </a:ln>
                <a:solidFill>
                  <a:srgbClr val="000000"/>
                </a:solidFill>
                <a:effectLst/>
                <a:uLnTx/>
                <a:uFillTx/>
                <a:latin typeface="Segoe Sans Text Semibold"/>
                <a:ea typeface="+mn-ea"/>
                <a:cs typeface="Segoe UI" pitchFamily="34" charset="0"/>
              </a:defRPr>
            </a:lvl2pPr>
            <a:lvl3pPr marL="214313" indent="-214313">
              <a:tabLst/>
              <a:defRPr kumimoji="0" lang="en-US" sz="1200" b="0" i="0" u="none" strike="noStrike" kern="1200" cap="none" spc="0" normalizeH="0" baseline="0" dirty="0" smtClean="0">
                <a:ln w="3175">
                  <a:noFill/>
                </a:ln>
                <a:solidFill>
                  <a:srgbClr val="000000"/>
                </a:solidFill>
                <a:effectLst/>
                <a:uLnTx/>
                <a:uFillTx/>
                <a:latin typeface="Segoe Sans Text Semibold"/>
                <a:ea typeface="+mn-ea"/>
                <a:cs typeface="Segoe UI" pitchFamily="34" charset="0"/>
              </a:defRPr>
            </a:lvl3pPr>
            <a:lvl4pPr marL="214313" indent="-214313">
              <a:defRPr kumimoji="0" lang="en-US" sz="1200" b="0" i="0" u="none" strike="noStrike" kern="1200" cap="none" spc="0" normalizeH="0" baseline="0" dirty="0" smtClean="0">
                <a:ln w="3175">
                  <a:noFill/>
                </a:ln>
                <a:solidFill>
                  <a:srgbClr val="000000"/>
                </a:solidFill>
                <a:effectLst/>
                <a:uLnTx/>
                <a:uFillTx/>
                <a:latin typeface="Segoe Sans Text Semibold"/>
                <a:ea typeface="+mn-ea"/>
                <a:cs typeface="Segoe UI" pitchFamily="34" charset="0"/>
              </a:defRPr>
            </a:lvl4pPr>
            <a:lvl5pPr marL="214313" indent="-214313">
              <a:defRPr kumimoji="0" lang="en-US" sz="1200" b="0" i="0" u="none" strike="noStrike" kern="1200" cap="none" spc="0" normalizeH="0" baseline="0" dirty="0" smtClean="0">
                <a:ln w="3175">
                  <a:noFill/>
                </a:ln>
                <a:solidFill>
                  <a:srgbClr val="000000"/>
                </a:solidFill>
                <a:effectLst/>
                <a:uLnTx/>
                <a:uFillTx/>
                <a:latin typeface="Segoe Sans Text Semibold"/>
                <a:ea typeface="+mn-ea"/>
                <a:cs typeface="Segoe UI" pitchFamily="34" charset="0"/>
              </a:defRPr>
            </a:lvl5pPr>
          </a:lstStyle>
          <a:p>
            <a:pPr lvl="0"/>
            <a:r>
              <a:rPr lang="en-US"/>
              <a:t>Link to additional resources lorem ipsum</a:t>
            </a:r>
          </a:p>
        </p:txBody>
      </p:sp>
      <p:sp>
        <p:nvSpPr>
          <p:cNvPr id="33" name="Text Placeholder 32">
            <a:extLst>
              <a:ext uri="{FF2B5EF4-FFF2-40B4-BE49-F238E27FC236}">
                <a16:creationId xmlns:a16="http://schemas.microsoft.com/office/drawing/2014/main" id="{FBF50BC1-6BF5-026D-4245-88AAF701ECF1}"/>
              </a:ext>
            </a:extLst>
          </p:cNvPr>
          <p:cNvSpPr>
            <a:spLocks noGrp="1"/>
          </p:cNvSpPr>
          <p:nvPr userDrawn="1">
            <p:ph type="body" sz="quarter" idx="12" hasCustomPrompt="1"/>
          </p:nvPr>
        </p:nvSpPr>
        <p:spPr>
          <a:xfrm>
            <a:off x="5679690" y="867232"/>
            <a:ext cx="5923348" cy="1214000"/>
          </a:xfrm>
          <a:solidFill>
            <a:schemeClr val="bg1"/>
          </a:solidFill>
          <a:ln>
            <a:solidFill>
              <a:srgbClr val="D7D2CB"/>
            </a:solidFill>
          </a:ln>
        </p:spPr>
        <p:txBody>
          <a:bodyPr lIns="288000" numCol="1" anchor="ctr">
            <a:noAutofit/>
          </a:bodyPr>
          <a:lstStyle>
            <a:lvl1pPr marL="0" indent="0">
              <a:buNone/>
              <a:defRPr kumimoji="0" lang="en-US" sz="4800" b="1" i="0" u="none" strike="noStrike" kern="1200" cap="none" spc="-150" normalizeH="0" baseline="0" dirty="0" smtClean="0">
                <a:ln w="3175">
                  <a:noFill/>
                </a:ln>
                <a:solidFill>
                  <a:srgbClr val="8DC8E8"/>
                </a:solidFill>
                <a:effectLst/>
                <a:uLnTx/>
                <a:uFillTx/>
                <a:latin typeface="Segoe UI Semibold" panose="020B0502040204020203" pitchFamily="34" charset="0"/>
                <a:ea typeface="+mn-ea"/>
                <a:cs typeface="Segoe UI Semibold" panose="020B0502040204020203" pitchFamily="34" charset="0"/>
              </a:defRPr>
            </a:lvl1pPr>
            <a:lvl2pPr marL="225425" indent="-225425">
              <a:tabLst/>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2pPr>
            <a:lvl3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3pPr>
            <a:lvl4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4pPr>
            <a:lvl5pPr marL="225425" indent="-225425">
              <a:defRPr kumimoji="0" lang="en-US" sz="4800" b="1" i="0" u="none" strike="noStrike" kern="1200" cap="none" spc="-30" normalizeH="0" baseline="0" dirty="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5pPr>
          </a:lstStyle>
          <a:p>
            <a:pPr lvl="0"/>
            <a:r>
              <a:rPr lang="en-US"/>
              <a:t>XX%</a:t>
            </a:r>
          </a:p>
        </p:txBody>
      </p:sp>
      <p:sp>
        <p:nvSpPr>
          <p:cNvPr id="8" name="Text Placeholder 32">
            <a:extLst>
              <a:ext uri="{FF2B5EF4-FFF2-40B4-BE49-F238E27FC236}">
                <a16:creationId xmlns:a16="http://schemas.microsoft.com/office/drawing/2014/main" id="{CF3A0932-3023-F64B-394C-E3215E32549F}"/>
              </a:ext>
            </a:extLst>
          </p:cNvPr>
          <p:cNvSpPr>
            <a:spLocks noGrp="1"/>
          </p:cNvSpPr>
          <p:nvPr userDrawn="1">
            <p:ph type="body" sz="quarter" idx="13" hasCustomPrompt="1"/>
          </p:nvPr>
        </p:nvSpPr>
        <p:spPr>
          <a:xfrm>
            <a:off x="7606144" y="867232"/>
            <a:ext cx="3996893" cy="1214000"/>
          </a:xfrm>
          <a:solidFill>
            <a:schemeClr val="bg1"/>
          </a:solidFill>
          <a:ln>
            <a:solidFill>
              <a:srgbClr val="D7D2CB"/>
            </a:solidFill>
          </a:ln>
        </p:spPr>
        <p:txBody>
          <a:bodyPr lIns="216000" rIns="288000" numCol="1" anchor="ctr">
            <a:normAutofit/>
          </a:bodyPr>
          <a:lstStyle>
            <a:lvl1pPr marL="0" indent="0">
              <a:buNone/>
              <a:defRPr kumimoji="0" lang="en-US" sz="1600" b="0" i="0" u="none" strike="noStrike" kern="1200" cap="none" spc="-50" normalizeH="0" baseline="0" dirty="0">
                <a:ln w="3175">
                  <a:noFill/>
                </a:ln>
                <a:solidFill>
                  <a:schemeClr val="tx1"/>
                </a:solidFill>
                <a:effectLst/>
                <a:uLnTx/>
                <a:uFillTx/>
                <a:latin typeface="Segoe Sans Text Semibold"/>
                <a:ea typeface="+mn-ea"/>
                <a:cs typeface="Segoe UI" pitchFamily="34" charset="0"/>
              </a:defRPr>
            </a:lvl1pPr>
            <a:lvl2pPr marL="225425" indent="-225425">
              <a:tabLst/>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2pPr>
            <a:lvl3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3pPr>
            <a:lvl4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4pPr>
            <a:lvl5pPr marL="225425" indent="-225425">
              <a:defRPr kumimoji="0" lang="en-US" sz="4800" b="1" i="0" u="none" strike="noStrike" kern="1200" cap="none" spc="-30" normalizeH="0" baseline="0" dirty="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5pPr>
          </a:lstStyle>
          <a:p>
            <a:pPr marL="0" marR="0" lvl="0" indent="0" algn="l" defTabSz="932742" rtl="0" eaLnBrk="1" fontAlgn="auto" latinLnBrk="0" hangingPunct="1">
              <a:lnSpc>
                <a:spcPct val="90000"/>
              </a:lnSpc>
              <a:spcBef>
                <a:spcPct val="0"/>
              </a:spcBef>
              <a:spcAft>
                <a:spcPts val="0"/>
              </a:spcAft>
              <a:buClrTx/>
              <a:buSzTx/>
              <a:buFontTx/>
              <a:buNone/>
              <a:tabLst/>
              <a:defRPr/>
            </a:pPr>
            <a:r>
              <a:rPr lang="en-US"/>
              <a:t>Stat one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4" name="Text Placeholder 32">
            <a:extLst>
              <a:ext uri="{FF2B5EF4-FFF2-40B4-BE49-F238E27FC236}">
                <a16:creationId xmlns:a16="http://schemas.microsoft.com/office/drawing/2014/main" id="{8053CB2A-8C98-C417-E40F-5E72FF2D0167}"/>
              </a:ext>
            </a:extLst>
          </p:cNvPr>
          <p:cNvSpPr>
            <a:spLocks noGrp="1"/>
          </p:cNvSpPr>
          <p:nvPr userDrawn="1">
            <p:ph type="body" sz="quarter" idx="14" hasCustomPrompt="1"/>
          </p:nvPr>
        </p:nvSpPr>
        <p:spPr>
          <a:xfrm>
            <a:off x="5679690" y="2266541"/>
            <a:ext cx="5923348" cy="1214000"/>
          </a:xfrm>
          <a:solidFill>
            <a:schemeClr val="bg1"/>
          </a:solidFill>
          <a:ln>
            <a:solidFill>
              <a:srgbClr val="D7D2CB"/>
            </a:solidFill>
          </a:ln>
        </p:spPr>
        <p:txBody>
          <a:bodyPr lIns="288000" numCol="1" anchor="ctr">
            <a:noAutofit/>
          </a:bodyPr>
          <a:lstStyle>
            <a:lvl1pPr marL="0" indent="0">
              <a:buNone/>
              <a:defRPr kumimoji="0" lang="en-US" sz="4800" b="1" i="0" u="none" strike="noStrike" kern="1200" cap="none" spc="-150" normalizeH="0" baseline="0" dirty="0" smtClean="0">
                <a:ln w="3175">
                  <a:noFill/>
                </a:ln>
                <a:solidFill>
                  <a:srgbClr val="8DC8E8"/>
                </a:solidFill>
                <a:effectLst/>
                <a:uLnTx/>
                <a:uFillTx/>
                <a:latin typeface="Segoe UI Semibold" panose="020B0502040204020203" pitchFamily="34" charset="0"/>
                <a:ea typeface="+mn-ea"/>
                <a:cs typeface="Segoe UI Semibold" panose="020B0502040204020203" pitchFamily="34" charset="0"/>
              </a:defRPr>
            </a:lvl1pPr>
            <a:lvl2pPr marL="225425" indent="-225425">
              <a:tabLst/>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2pPr>
            <a:lvl3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3pPr>
            <a:lvl4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4pPr>
            <a:lvl5pPr marL="225425" indent="-225425">
              <a:defRPr kumimoji="0" lang="en-US" sz="4800" b="1" i="0" u="none" strike="noStrike" kern="1200" cap="none" spc="-30" normalizeH="0" baseline="0" dirty="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5pPr>
          </a:lstStyle>
          <a:p>
            <a:pPr lvl="0"/>
            <a:r>
              <a:rPr lang="en-US"/>
              <a:t>XX%</a:t>
            </a:r>
          </a:p>
        </p:txBody>
      </p:sp>
      <p:sp>
        <p:nvSpPr>
          <p:cNvPr id="15" name="Text Placeholder 32">
            <a:extLst>
              <a:ext uri="{FF2B5EF4-FFF2-40B4-BE49-F238E27FC236}">
                <a16:creationId xmlns:a16="http://schemas.microsoft.com/office/drawing/2014/main" id="{C4093CC6-1AE7-BFBD-ACAB-63D9B4679DB3}"/>
              </a:ext>
            </a:extLst>
          </p:cNvPr>
          <p:cNvSpPr>
            <a:spLocks noGrp="1"/>
          </p:cNvSpPr>
          <p:nvPr userDrawn="1">
            <p:ph type="body" sz="quarter" idx="15" hasCustomPrompt="1"/>
          </p:nvPr>
        </p:nvSpPr>
        <p:spPr>
          <a:xfrm>
            <a:off x="7606144" y="2266541"/>
            <a:ext cx="3996893" cy="1214000"/>
          </a:xfrm>
          <a:solidFill>
            <a:schemeClr val="bg1"/>
          </a:solidFill>
          <a:ln>
            <a:solidFill>
              <a:srgbClr val="D7D2CB"/>
            </a:solidFill>
          </a:ln>
        </p:spPr>
        <p:txBody>
          <a:bodyPr lIns="216000" rIns="288000" numCol="1" anchor="ctr">
            <a:normAutofit/>
          </a:bodyPr>
          <a:lstStyle>
            <a:lvl1pPr marL="0" indent="0">
              <a:buNone/>
              <a:defRPr kumimoji="0" lang="en-US" sz="1600" b="0" i="0" u="none" strike="noStrike" kern="1200" cap="none" spc="-50" normalizeH="0" baseline="0" dirty="0">
                <a:ln w="3175">
                  <a:noFill/>
                </a:ln>
                <a:solidFill>
                  <a:schemeClr val="tx1"/>
                </a:solidFill>
                <a:effectLst/>
                <a:uLnTx/>
                <a:uFillTx/>
                <a:latin typeface="Segoe Sans Text Semibold"/>
                <a:ea typeface="+mn-ea"/>
                <a:cs typeface="Segoe UI" pitchFamily="34" charset="0"/>
              </a:defRPr>
            </a:lvl1pPr>
            <a:lvl2pPr marL="225425" indent="-225425">
              <a:tabLst/>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2pPr>
            <a:lvl3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3pPr>
            <a:lvl4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4pPr>
            <a:lvl5pPr marL="225425" indent="-225425">
              <a:defRPr kumimoji="0" lang="en-US" sz="4800" b="1" i="0" u="none" strike="noStrike" kern="1200" cap="none" spc="-30" normalizeH="0" baseline="0" dirty="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5pPr>
          </a:lstStyle>
          <a:p>
            <a:pPr marL="0" marR="0" lvl="0" indent="0" algn="l" defTabSz="932742" rtl="0" eaLnBrk="1" fontAlgn="auto" latinLnBrk="0" hangingPunct="1">
              <a:lnSpc>
                <a:spcPct val="90000"/>
              </a:lnSpc>
              <a:spcBef>
                <a:spcPct val="0"/>
              </a:spcBef>
              <a:spcAft>
                <a:spcPts val="0"/>
              </a:spcAft>
              <a:buClrTx/>
              <a:buSzTx/>
              <a:buFontTx/>
              <a:buNone/>
              <a:tabLst/>
              <a:defRPr/>
            </a:pPr>
            <a:r>
              <a:rPr lang="en-US"/>
              <a:t>Stat two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6" name="Text Placeholder 32">
            <a:extLst>
              <a:ext uri="{FF2B5EF4-FFF2-40B4-BE49-F238E27FC236}">
                <a16:creationId xmlns:a16="http://schemas.microsoft.com/office/drawing/2014/main" id="{83C4786B-7FFB-1D13-263E-B9ED218DCBBA}"/>
              </a:ext>
            </a:extLst>
          </p:cNvPr>
          <p:cNvSpPr>
            <a:spLocks noGrp="1"/>
          </p:cNvSpPr>
          <p:nvPr userDrawn="1">
            <p:ph type="body" sz="quarter" idx="16" hasCustomPrompt="1"/>
          </p:nvPr>
        </p:nvSpPr>
        <p:spPr>
          <a:xfrm>
            <a:off x="5679690" y="3665850"/>
            <a:ext cx="5923348" cy="1214000"/>
          </a:xfrm>
          <a:solidFill>
            <a:schemeClr val="bg1"/>
          </a:solidFill>
          <a:ln>
            <a:solidFill>
              <a:srgbClr val="D7D2CB"/>
            </a:solidFill>
          </a:ln>
        </p:spPr>
        <p:txBody>
          <a:bodyPr lIns="288000" numCol="1" anchor="ctr">
            <a:noAutofit/>
          </a:bodyPr>
          <a:lstStyle>
            <a:lvl1pPr marL="0" indent="0">
              <a:buNone/>
              <a:defRPr kumimoji="0" lang="en-US" sz="4800" b="1" i="0" u="none" strike="noStrike" kern="1200" cap="none" spc="-150" normalizeH="0" baseline="0" dirty="0" smtClean="0">
                <a:ln w="3175">
                  <a:noFill/>
                </a:ln>
                <a:solidFill>
                  <a:srgbClr val="8DC8E8"/>
                </a:solidFill>
                <a:effectLst/>
                <a:uLnTx/>
                <a:uFillTx/>
                <a:latin typeface="Segoe UI Semibold" panose="020B0502040204020203" pitchFamily="34" charset="0"/>
                <a:ea typeface="+mn-ea"/>
                <a:cs typeface="Segoe UI Semibold" panose="020B0502040204020203" pitchFamily="34" charset="0"/>
              </a:defRPr>
            </a:lvl1pPr>
            <a:lvl2pPr marL="225425" indent="-225425">
              <a:tabLst/>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2pPr>
            <a:lvl3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3pPr>
            <a:lvl4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4pPr>
            <a:lvl5pPr marL="225425" indent="-225425">
              <a:defRPr kumimoji="0" lang="en-US" sz="4800" b="1" i="0" u="none" strike="noStrike" kern="1200" cap="none" spc="-30" normalizeH="0" baseline="0" dirty="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5pPr>
          </a:lstStyle>
          <a:p>
            <a:pPr lvl="0"/>
            <a:r>
              <a:rPr lang="en-US"/>
              <a:t>XX%</a:t>
            </a:r>
          </a:p>
        </p:txBody>
      </p:sp>
      <p:sp>
        <p:nvSpPr>
          <p:cNvPr id="17" name="Text Placeholder 32">
            <a:extLst>
              <a:ext uri="{FF2B5EF4-FFF2-40B4-BE49-F238E27FC236}">
                <a16:creationId xmlns:a16="http://schemas.microsoft.com/office/drawing/2014/main" id="{78F3A6E3-D7E1-7066-D7BC-1C3FEF252854}"/>
              </a:ext>
            </a:extLst>
          </p:cNvPr>
          <p:cNvSpPr>
            <a:spLocks noGrp="1"/>
          </p:cNvSpPr>
          <p:nvPr userDrawn="1">
            <p:ph type="body" sz="quarter" idx="17" hasCustomPrompt="1"/>
          </p:nvPr>
        </p:nvSpPr>
        <p:spPr>
          <a:xfrm>
            <a:off x="7606144" y="3665850"/>
            <a:ext cx="3996893" cy="1214000"/>
          </a:xfrm>
          <a:solidFill>
            <a:schemeClr val="bg1"/>
          </a:solidFill>
          <a:ln>
            <a:solidFill>
              <a:srgbClr val="D7D2CB"/>
            </a:solidFill>
          </a:ln>
        </p:spPr>
        <p:txBody>
          <a:bodyPr lIns="216000" rIns="288000" numCol="1" anchor="ctr">
            <a:normAutofit/>
          </a:bodyPr>
          <a:lstStyle>
            <a:lvl1pPr marL="0" indent="0">
              <a:buNone/>
              <a:defRPr kumimoji="0" lang="en-US" sz="1600" b="0" i="0" u="none" strike="noStrike" kern="1200" cap="none" spc="-50" normalizeH="0" baseline="0" dirty="0">
                <a:ln w="3175">
                  <a:noFill/>
                </a:ln>
                <a:solidFill>
                  <a:schemeClr val="tx1"/>
                </a:solidFill>
                <a:effectLst/>
                <a:uLnTx/>
                <a:uFillTx/>
                <a:latin typeface="Segoe Sans Text Semibold"/>
                <a:ea typeface="+mn-ea"/>
                <a:cs typeface="Segoe UI" pitchFamily="34" charset="0"/>
              </a:defRPr>
            </a:lvl1pPr>
            <a:lvl2pPr marL="225425" indent="-225425">
              <a:tabLst/>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2pPr>
            <a:lvl3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3pPr>
            <a:lvl4pPr marL="225425" indent="-225425">
              <a:defRPr kumimoji="0" lang="en-US" sz="4800" b="1" i="0" u="none" strike="noStrike" kern="1200" cap="none" spc="-30" normalizeH="0" baseline="0" dirty="0" smtClean="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4pPr>
            <a:lvl5pPr marL="225425" indent="-225425">
              <a:defRPr kumimoji="0" lang="en-US" sz="4800" b="1" i="0" u="none" strike="noStrike" kern="1200" cap="none" spc="-30" normalizeH="0" baseline="0" dirty="0">
                <a:ln w="3175">
                  <a:noFill/>
                </a:ln>
                <a:gradFill flip="none" rotWithShape="1">
                  <a:gsLst>
                    <a:gs pos="0">
                      <a:srgbClr val="8DC8E8"/>
                    </a:gs>
                    <a:gs pos="100000">
                      <a:srgbClr val="0078D4"/>
                    </a:gs>
                    <a:gs pos="50000">
                      <a:srgbClr val="0078D4"/>
                    </a:gs>
                  </a:gsLst>
                  <a:lin ang="2700000" scaled="1"/>
                  <a:tileRect/>
                </a:gradFill>
                <a:effectLst/>
                <a:uLnTx/>
                <a:uFillTx/>
                <a:latin typeface="Segoe UI Semibold" panose="020B0502040204020203" pitchFamily="34" charset="0"/>
                <a:ea typeface="+mn-ea"/>
                <a:cs typeface="Segoe UI Semibold" panose="020B0502040204020203" pitchFamily="34" charset="0"/>
              </a:defRPr>
            </a:lvl5pPr>
          </a:lstStyle>
          <a:p>
            <a:pPr marL="0" marR="0" lvl="0" indent="0" algn="l" defTabSz="932742" rtl="0" eaLnBrk="1" fontAlgn="auto" latinLnBrk="0" hangingPunct="1">
              <a:lnSpc>
                <a:spcPct val="90000"/>
              </a:lnSpc>
              <a:spcBef>
                <a:spcPct val="0"/>
              </a:spcBef>
              <a:spcAft>
                <a:spcPts val="0"/>
              </a:spcAft>
              <a:buClrTx/>
              <a:buSzTx/>
              <a:buFontTx/>
              <a:buNone/>
              <a:tabLst/>
              <a:defRPr/>
            </a:pPr>
            <a:r>
              <a:rPr lang="en-US"/>
              <a:t>Stat three 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Tree>
    <p:extLst>
      <p:ext uri="{BB962C8B-B14F-4D97-AF65-F5344CB8AC3E}">
        <p14:creationId xmlns:p14="http://schemas.microsoft.com/office/powerpoint/2010/main" val="305372840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ustomer Story with Quot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F638BAC4-D994-FB87-2C09-BEDA8FE7878A}"/>
              </a:ext>
            </a:extLst>
          </p:cNvPr>
          <p:cNvGrpSpPr/>
          <p:nvPr userDrawn="1"/>
        </p:nvGrpSpPr>
        <p:grpSpPr>
          <a:xfrm>
            <a:off x="588262" y="4914900"/>
            <a:ext cx="11014776" cy="1485900"/>
            <a:chOff x="588262" y="4914900"/>
            <a:chExt cx="11014776" cy="1485900"/>
          </a:xfrm>
        </p:grpSpPr>
        <p:sp>
          <p:nvSpPr>
            <p:cNvPr id="4" name="Rectangle 3">
              <a:extLst>
                <a:ext uri="{FF2B5EF4-FFF2-40B4-BE49-F238E27FC236}">
                  <a16:creationId xmlns:a16="http://schemas.microsoft.com/office/drawing/2014/main" id="{D0842188-18D2-DBEB-3D7C-E4EA69EC3A4E}"/>
                </a:ext>
              </a:extLst>
            </p:cNvPr>
            <p:cNvSpPr/>
            <p:nvPr userDrawn="1"/>
          </p:nvSpPr>
          <p:spPr bwMode="auto">
            <a:xfrm>
              <a:off x="588262" y="4914900"/>
              <a:ext cx="11014776" cy="14859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3" name="Picture 2" descr="A black triangle with a rainbow edge&#10;&#10;Description automatically generated">
              <a:extLst>
                <a:ext uri="{FF2B5EF4-FFF2-40B4-BE49-F238E27FC236}">
                  <a16:creationId xmlns:a16="http://schemas.microsoft.com/office/drawing/2014/main" id="{8E2EF0DD-9E43-4654-EF63-6A0A6E8B5072}"/>
                </a:ext>
              </a:extLst>
            </p:cNvPr>
            <p:cNvPicPr>
              <a:picLocks noChangeAspect="1"/>
            </p:cNvPicPr>
            <p:nvPr userDrawn="1"/>
          </p:nvPicPr>
          <p:blipFill rotWithShape="1">
            <a:blip r:embed="rId2">
              <a:alphaModFix amt="40000"/>
            </a:blip>
            <a:srcRect l="55163" t="15643" r="29034" b="67891"/>
            <a:stretch/>
          </p:blipFill>
          <p:spPr>
            <a:xfrm flipH="1">
              <a:off x="9235525" y="4914900"/>
              <a:ext cx="2358766" cy="1485900"/>
            </a:xfrm>
            <a:prstGeom prst="rect">
              <a:avLst/>
            </a:prstGeom>
          </p:spPr>
        </p:pic>
      </p:grpSp>
      <p:sp>
        <p:nvSpPr>
          <p:cNvPr id="2" name="Title 1">
            <a:extLst>
              <a:ext uri="{FF2B5EF4-FFF2-40B4-BE49-F238E27FC236}">
                <a16:creationId xmlns:a16="http://schemas.microsoft.com/office/drawing/2014/main" id="{D0AAD849-7CFE-4AF7-A7C5-6BBD50C88C1A}"/>
              </a:ext>
            </a:extLst>
          </p:cNvPr>
          <p:cNvSpPr>
            <a:spLocks noGrp="1"/>
          </p:cNvSpPr>
          <p:nvPr userDrawn="1">
            <p:ph type="title"/>
          </p:nvPr>
        </p:nvSpPr>
        <p:spPr>
          <a:xfrm>
            <a:off x="588263" y="457200"/>
            <a:ext cx="8512194" cy="553998"/>
          </a:xfrm>
        </p:spPr>
        <p:txBody>
          <a:bodyPr>
            <a:noAutofit/>
          </a:bodyPr>
          <a:lstStyle/>
          <a:p>
            <a:r>
              <a:rPr lang="en-US"/>
              <a:t>Click to edit Master title style</a:t>
            </a:r>
          </a:p>
        </p:txBody>
      </p:sp>
      <p:cxnSp>
        <p:nvCxnSpPr>
          <p:cNvPr id="16" name="Straight Connector 15">
            <a:extLst>
              <a:ext uri="{FF2B5EF4-FFF2-40B4-BE49-F238E27FC236}">
                <a16:creationId xmlns:a16="http://schemas.microsoft.com/office/drawing/2014/main" id="{3DDE083A-B4D9-DB9E-C829-D69E8F9318F0}"/>
              </a:ext>
            </a:extLst>
          </p:cNvPr>
          <p:cNvCxnSpPr>
            <a:cxnSpLocks/>
          </p:cNvCxnSpPr>
          <p:nvPr userDrawn="1"/>
        </p:nvCxnSpPr>
        <p:spPr>
          <a:xfrm>
            <a:off x="4252587" y="1473200"/>
            <a:ext cx="0" cy="344170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1E7D7CA-0FE5-63E2-117E-211D8EA938C9}"/>
              </a:ext>
            </a:extLst>
          </p:cNvPr>
          <p:cNvCxnSpPr>
            <a:cxnSpLocks/>
          </p:cNvCxnSpPr>
          <p:nvPr userDrawn="1"/>
        </p:nvCxnSpPr>
        <p:spPr>
          <a:xfrm>
            <a:off x="7923440" y="1473200"/>
            <a:ext cx="0" cy="344170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D3C0FDD-98A2-58EA-D4D2-8CC8AAC2E750}"/>
              </a:ext>
            </a:extLst>
          </p:cNvPr>
          <p:cNvCxnSpPr>
            <a:cxnSpLocks/>
          </p:cNvCxnSpPr>
          <p:nvPr userDrawn="1"/>
        </p:nvCxnSpPr>
        <p:spPr>
          <a:xfrm>
            <a:off x="983253" y="4914900"/>
            <a:ext cx="0" cy="148590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28324A9-FCF6-D3C9-F52B-804005DEE23F}"/>
              </a:ext>
            </a:extLst>
          </p:cNvPr>
          <p:cNvSpPr/>
          <p:nvPr userDrawn="1"/>
        </p:nvSpPr>
        <p:spPr bwMode="auto">
          <a:xfrm>
            <a:off x="738991" y="5045229"/>
            <a:ext cx="490454" cy="43163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Sans Text"/>
              <a:ea typeface="Segoe UI" pitchFamily="34" charset="0"/>
              <a:cs typeface="Segoe UI" pitchFamily="34" charset="0"/>
            </a:endParaRPr>
          </a:p>
        </p:txBody>
      </p:sp>
      <p:sp>
        <p:nvSpPr>
          <p:cNvPr id="15" name="Freeform: Shape 9">
            <a:extLst>
              <a:ext uri="{FF2B5EF4-FFF2-40B4-BE49-F238E27FC236}">
                <a16:creationId xmlns:a16="http://schemas.microsoft.com/office/drawing/2014/main" id="{ED6B1189-9382-7903-2046-D6B30810A23E}"/>
              </a:ext>
            </a:extLst>
          </p:cNvPr>
          <p:cNvSpPr/>
          <p:nvPr userDrawn="1"/>
        </p:nvSpPr>
        <p:spPr>
          <a:xfrm>
            <a:off x="837420" y="5134670"/>
            <a:ext cx="291666" cy="254248"/>
          </a:xfrm>
          <a:custGeom>
            <a:avLst/>
            <a:gdLst>
              <a:gd name="connsiteX0" fmla="*/ 393237 w 674431"/>
              <a:gd name="connsiteY0" fmla="*/ 0 h 587906"/>
              <a:gd name="connsiteX1" fmla="*/ 616089 w 674431"/>
              <a:gd name="connsiteY1" fmla="*/ 0 h 587906"/>
              <a:gd name="connsiteX2" fmla="*/ 616151 w 674431"/>
              <a:gd name="connsiteY2" fmla="*/ 0 h 587906"/>
              <a:gd name="connsiteX3" fmla="*/ 674431 w 674431"/>
              <a:gd name="connsiteY3" fmla="*/ 58280 h 587906"/>
              <a:gd name="connsiteX4" fmla="*/ 674431 w 674431"/>
              <a:gd name="connsiteY4" fmla="*/ 221738 h 587906"/>
              <a:gd name="connsiteX5" fmla="*/ 597219 w 674431"/>
              <a:gd name="connsiteY5" fmla="*/ 471750 h 587906"/>
              <a:gd name="connsiteX6" fmla="*/ 393361 w 674431"/>
              <a:gd name="connsiteY6" fmla="*/ 587630 h 587906"/>
              <a:gd name="connsiteX7" fmla="*/ 380245 w 674431"/>
              <a:gd name="connsiteY7" fmla="*/ 577174 h 587906"/>
              <a:gd name="connsiteX8" fmla="*/ 380245 w 674431"/>
              <a:gd name="connsiteY8" fmla="*/ 489011 h 587906"/>
              <a:gd name="connsiteX9" fmla="*/ 387484 w 674431"/>
              <a:gd name="connsiteY9" fmla="*/ 478865 h 587906"/>
              <a:gd name="connsiteX10" fmla="*/ 523100 w 674431"/>
              <a:gd name="connsiteY10" fmla="*/ 363541 h 587906"/>
              <a:gd name="connsiteX11" fmla="*/ 540423 w 674431"/>
              <a:gd name="connsiteY11" fmla="*/ 283112 h 587906"/>
              <a:gd name="connsiteX12" fmla="*/ 533308 w 674431"/>
              <a:gd name="connsiteY12" fmla="*/ 276306 h 587906"/>
              <a:gd name="connsiteX13" fmla="*/ 393361 w 674431"/>
              <a:gd name="connsiteY13" fmla="*/ 276306 h 587906"/>
              <a:gd name="connsiteX14" fmla="*/ 374986 w 674431"/>
              <a:gd name="connsiteY14" fmla="*/ 257931 h 587906"/>
              <a:gd name="connsiteX15" fmla="*/ 374986 w 674431"/>
              <a:gd name="connsiteY15" fmla="*/ 18251 h 587906"/>
              <a:gd name="connsiteX16" fmla="*/ 393237 w 674431"/>
              <a:gd name="connsiteY16" fmla="*/ 0 h 587906"/>
              <a:gd name="connsiteX17" fmla="*/ 58466 w 674431"/>
              <a:gd name="connsiteY17" fmla="*/ 0 h 587906"/>
              <a:gd name="connsiteX18" fmla="*/ 281070 w 674431"/>
              <a:gd name="connsiteY18" fmla="*/ 0 h 587906"/>
              <a:gd name="connsiteX19" fmla="*/ 299445 w 674431"/>
              <a:gd name="connsiteY19" fmla="*/ 18375 h 587906"/>
              <a:gd name="connsiteX20" fmla="*/ 299445 w 674431"/>
              <a:gd name="connsiteY20" fmla="*/ 221738 h 587906"/>
              <a:gd name="connsiteX21" fmla="*/ 222233 w 674431"/>
              <a:gd name="connsiteY21" fmla="*/ 471750 h 587906"/>
              <a:gd name="connsiteX22" fmla="*/ 18375 w 674431"/>
              <a:gd name="connsiteY22" fmla="*/ 587630 h 587906"/>
              <a:gd name="connsiteX23" fmla="*/ 5259 w 674431"/>
              <a:gd name="connsiteY23" fmla="*/ 577174 h 587906"/>
              <a:gd name="connsiteX24" fmla="*/ 5259 w 674431"/>
              <a:gd name="connsiteY24" fmla="*/ 489011 h 587906"/>
              <a:gd name="connsiteX25" fmla="*/ 12497 w 674431"/>
              <a:gd name="connsiteY25" fmla="*/ 478865 h 587906"/>
              <a:gd name="connsiteX26" fmla="*/ 148114 w 674431"/>
              <a:gd name="connsiteY26" fmla="*/ 363541 h 587906"/>
              <a:gd name="connsiteX27" fmla="*/ 165437 w 674431"/>
              <a:gd name="connsiteY27" fmla="*/ 283112 h 587906"/>
              <a:gd name="connsiteX28" fmla="*/ 158322 w 674431"/>
              <a:gd name="connsiteY28" fmla="*/ 276306 h 587906"/>
              <a:gd name="connsiteX29" fmla="*/ 18375 w 674431"/>
              <a:gd name="connsiteY29" fmla="*/ 276306 h 587906"/>
              <a:gd name="connsiteX30" fmla="*/ 0 w 674431"/>
              <a:gd name="connsiteY30" fmla="*/ 257931 h 587906"/>
              <a:gd name="connsiteX31" fmla="*/ 0 w 674431"/>
              <a:gd name="connsiteY31" fmla="*/ 58466 h 587906"/>
              <a:gd name="connsiteX32" fmla="*/ 58466 w 674431"/>
              <a:gd name="connsiteY32" fmla="*/ 0 h 587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74431" h="587906">
                <a:moveTo>
                  <a:pt x="393237" y="0"/>
                </a:moveTo>
                <a:lnTo>
                  <a:pt x="616089" y="0"/>
                </a:lnTo>
                <a:lnTo>
                  <a:pt x="616151" y="0"/>
                </a:lnTo>
                <a:cubicBezTo>
                  <a:pt x="648322" y="0"/>
                  <a:pt x="674431" y="26109"/>
                  <a:pt x="674431" y="58280"/>
                </a:cubicBezTo>
                <a:lnTo>
                  <a:pt x="674431" y="221738"/>
                </a:lnTo>
                <a:cubicBezTo>
                  <a:pt x="674431" y="328152"/>
                  <a:pt x="648694" y="411490"/>
                  <a:pt x="597219" y="471750"/>
                </a:cubicBezTo>
                <a:cubicBezTo>
                  <a:pt x="548157" y="529102"/>
                  <a:pt x="480225" y="567770"/>
                  <a:pt x="393361" y="587630"/>
                </a:cubicBezTo>
                <a:cubicBezTo>
                  <a:pt x="386679" y="589177"/>
                  <a:pt x="380245" y="584042"/>
                  <a:pt x="380245" y="577174"/>
                </a:cubicBezTo>
                <a:lnTo>
                  <a:pt x="380245" y="489011"/>
                </a:lnTo>
                <a:cubicBezTo>
                  <a:pt x="380245" y="484433"/>
                  <a:pt x="383153" y="480288"/>
                  <a:pt x="387484" y="478865"/>
                </a:cubicBezTo>
                <a:cubicBezTo>
                  <a:pt x="454240" y="456778"/>
                  <a:pt x="499466" y="418295"/>
                  <a:pt x="523100" y="363541"/>
                </a:cubicBezTo>
                <a:cubicBezTo>
                  <a:pt x="535969" y="335824"/>
                  <a:pt x="541784" y="309035"/>
                  <a:pt x="540423" y="283112"/>
                </a:cubicBezTo>
                <a:cubicBezTo>
                  <a:pt x="540238" y="279276"/>
                  <a:pt x="537082" y="276306"/>
                  <a:pt x="533308" y="276306"/>
                </a:cubicBezTo>
                <a:lnTo>
                  <a:pt x="393361" y="276306"/>
                </a:lnTo>
                <a:cubicBezTo>
                  <a:pt x="383215" y="276306"/>
                  <a:pt x="374986" y="268078"/>
                  <a:pt x="374986" y="257931"/>
                </a:cubicBezTo>
                <a:lnTo>
                  <a:pt x="374986" y="18251"/>
                </a:lnTo>
                <a:cubicBezTo>
                  <a:pt x="374986" y="8167"/>
                  <a:pt x="383153" y="0"/>
                  <a:pt x="393237" y="0"/>
                </a:cubicBezTo>
                <a:close/>
                <a:moveTo>
                  <a:pt x="58466" y="0"/>
                </a:moveTo>
                <a:lnTo>
                  <a:pt x="281070" y="0"/>
                </a:lnTo>
                <a:cubicBezTo>
                  <a:pt x="291216" y="0"/>
                  <a:pt x="299445" y="8229"/>
                  <a:pt x="299445" y="18375"/>
                </a:cubicBezTo>
                <a:lnTo>
                  <a:pt x="299445" y="221738"/>
                </a:lnTo>
                <a:cubicBezTo>
                  <a:pt x="299445" y="328152"/>
                  <a:pt x="273708" y="411490"/>
                  <a:pt x="222233" y="471750"/>
                </a:cubicBezTo>
                <a:cubicBezTo>
                  <a:pt x="173171" y="529102"/>
                  <a:pt x="105239" y="567770"/>
                  <a:pt x="18375" y="587630"/>
                </a:cubicBezTo>
                <a:cubicBezTo>
                  <a:pt x="11631" y="589177"/>
                  <a:pt x="5259" y="584042"/>
                  <a:pt x="5259" y="577174"/>
                </a:cubicBezTo>
                <a:lnTo>
                  <a:pt x="5259" y="489011"/>
                </a:lnTo>
                <a:cubicBezTo>
                  <a:pt x="5259" y="484433"/>
                  <a:pt x="8167" y="480288"/>
                  <a:pt x="12497" y="478865"/>
                </a:cubicBezTo>
                <a:cubicBezTo>
                  <a:pt x="79254" y="456778"/>
                  <a:pt x="124480" y="418295"/>
                  <a:pt x="148114" y="363541"/>
                </a:cubicBezTo>
                <a:cubicBezTo>
                  <a:pt x="160983" y="335824"/>
                  <a:pt x="166798" y="309035"/>
                  <a:pt x="165437" y="283112"/>
                </a:cubicBezTo>
                <a:cubicBezTo>
                  <a:pt x="165252" y="279276"/>
                  <a:pt x="162096" y="276306"/>
                  <a:pt x="158322" y="276306"/>
                </a:cubicBezTo>
                <a:lnTo>
                  <a:pt x="18375" y="276306"/>
                </a:lnTo>
                <a:cubicBezTo>
                  <a:pt x="8229" y="276306"/>
                  <a:pt x="0" y="268078"/>
                  <a:pt x="0" y="257931"/>
                </a:cubicBezTo>
                <a:lnTo>
                  <a:pt x="0" y="58466"/>
                </a:lnTo>
                <a:cubicBezTo>
                  <a:pt x="0" y="26171"/>
                  <a:pt x="26171" y="0"/>
                  <a:pt x="58466" y="0"/>
                </a:cubicBezTo>
                <a:close/>
              </a:path>
            </a:pathLst>
          </a:custGeom>
          <a:solidFill>
            <a:schemeClr val="tx1"/>
          </a:solidFill>
          <a:ln w="6117" cap="flat">
            <a:noFill/>
            <a:prstDash val="solid"/>
            <a:miter/>
          </a:ln>
        </p:spPr>
        <p:txBody>
          <a:bodyPr rtlCol="0" anchor="ctr"/>
          <a:lstStyle/>
          <a:p>
            <a:endParaRPr lang="en-US"/>
          </a:p>
        </p:txBody>
      </p:sp>
      <p:grpSp>
        <p:nvGrpSpPr>
          <p:cNvPr id="18" name="Group 17">
            <a:extLst>
              <a:ext uri="{FF2B5EF4-FFF2-40B4-BE49-F238E27FC236}">
                <a16:creationId xmlns:a16="http://schemas.microsoft.com/office/drawing/2014/main" id="{F66549B7-50CD-FEA7-17A4-DB57ABE041DA}"/>
              </a:ext>
            </a:extLst>
          </p:cNvPr>
          <p:cNvGrpSpPr/>
          <p:nvPr userDrawn="1"/>
        </p:nvGrpSpPr>
        <p:grpSpPr>
          <a:xfrm>
            <a:off x="4087069" y="1671892"/>
            <a:ext cx="338652" cy="338652"/>
            <a:chOff x="4087069" y="1671892"/>
            <a:chExt cx="338652" cy="338652"/>
          </a:xfrm>
        </p:grpSpPr>
        <p:sp>
          <p:nvSpPr>
            <p:cNvPr id="19" name="Oval 18">
              <a:extLst>
                <a:ext uri="{FF2B5EF4-FFF2-40B4-BE49-F238E27FC236}">
                  <a16:creationId xmlns:a16="http://schemas.microsoft.com/office/drawing/2014/main" id="{FA756FAE-0A57-F416-515D-ACE20AAC3591}"/>
                </a:ext>
              </a:extLst>
            </p:cNvPr>
            <p:cNvSpPr/>
            <p:nvPr/>
          </p:nvSpPr>
          <p:spPr bwMode="auto">
            <a:xfrm>
              <a:off x="4087069" y="1671892"/>
              <a:ext cx="338652" cy="33865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chemeClr val="tx1"/>
                </a:solidFill>
                <a:effectLst/>
                <a:uLnTx/>
                <a:uFillTx/>
                <a:latin typeface="Segoe Sans Text"/>
                <a:ea typeface="Segoe UI" pitchFamily="34" charset="0"/>
                <a:cs typeface="Segoe UI" pitchFamily="34" charset="0"/>
              </a:endParaRPr>
            </a:p>
          </p:txBody>
        </p:sp>
        <p:sp>
          <p:nvSpPr>
            <p:cNvPr id="20" name="Graphic 13">
              <a:extLst>
                <a:ext uri="{FF2B5EF4-FFF2-40B4-BE49-F238E27FC236}">
                  <a16:creationId xmlns:a16="http://schemas.microsoft.com/office/drawing/2014/main" id="{9273A2FE-77EE-0D72-8DAE-FACF54A675B1}"/>
                </a:ext>
              </a:extLst>
            </p:cNvPr>
            <p:cNvSpPr/>
            <p:nvPr/>
          </p:nvSpPr>
          <p:spPr>
            <a:xfrm>
              <a:off x="4140608" y="1725433"/>
              <a:ext cx="231572" cy="231569"/>
            </a:xfrm>
            <a:custGeom>
              <a:avLst/>
              <a:gdLst>
                <a:gd name="connsiteX0" fmla="*/ 95250 w 190500"/>
                <a:gd name="connsiteY0" fmla="*/ 0 h 190499"/>
                <a:gd name="connsiteX1" fmla="*/ 190500 w 190500"/>
                <a:gd name="connsiteY1" fmla="*/ 95250 h 190499"/>
                <a:gd name="connsiteX2" fmla="*/ 95250 w 190500"/>
                <a:gd name="connsiteY2" fmla="*/ 190500 h 190499"/>
                <a:gd name="connsiteX3" fmla="*/ 0 w 190500"/>
                <a:gd name="connsiteY3" fmla="*/ 95250 h 190499"/>
                <a:gd name="connsiteX4" fmla="*/ 95250 w 190500"/>
                <a:gd name="connsiteY4" fmla="*/ 0 h 190499"/>
                <a:gd name="connsiteX5" fmla="*/ 102689 w 190500"/>
                <a:gd name="connsiteY5" fmla="*/ 52092 h 190499"/>
                <a:gd name="connsiteX6" fmla="*/ 101889 w 190500"/>
                <a:gd name="connsiteY6" fmla="*/ 51397 h 190499"/>
                <a:gd name="connsiteX7" fmla="*/ 93478 w 190500"/>
                <a:gd name="connsiteY7" fmla="*/ 51330 h 190499"/>
                <a:gd name="connsiteX8" fmla="*/ 92583 w 190500"/>
                <a:gd name="connsiteY8" fmla="*/ 52092 h 190499"/>
                <a:gd name="connsiteX9" fmla="*/ 91897 w 190500"/>
                <a:gd name="connsiteY9" fmla="*/ 52892 h 190499"/>
                <a:gd name="connsiteX10" fmla="*/ 91831 w 190500"/>
                <a:gd name="connsiteY10" fmla="*/ 61303 h 190499"/>
                <a:gd name="connsiteX11" fmla="*/ 92593 w 190500"/>
                <a:gd name="connsiteY11" fmla="*/ 62198 h 190499"/>
                <a:gd name="connsiteX12" fmla="*/ 118491 w 190500"/>
                <a:gd name="connsiteY12" fmla="*/ 88106 h 190499"/>
                <a:gd name="connsiteX13" fmla="*/ 54769 w 190500"/>
                <a:gd name="connsiteY13" fmla="*/ 88106 h 190499"/>
                <a:gd name="connsiteX14" fmla="*/ 53797 w 190500"/>
                <a:gd name="connsiteY14" fmla="*/ 88163 h 190499"/>
                <a:gd name="connsiteX15" fmla="*/ 47692 w 190500"/>
                <a:gd name="connsiteY15" fmla="*/ 94278 h 190499"/>
                <a:gd name="connsiteX16" fmla="*/ 47625 w 190500"/>
                <a:gd name="connsiteY16" fmla="*/ 95240 h 190499"/>
                <a:gd name="connsiteX17" fmla="*/ 47692 w 190500"/>
                <a:gd name="connsiteY17" fmla="*/ 96212 h 190499"/>
                <a:gd name="connsiteX18" fmla="*/ 53797 w 190500"/>
                <a:gd name="connsiteY18" fmla="*/ 102318 h 190499"/>
                <a:gd name="connsiteX19" fmla="*/ 54769 w 190500"/>
                <a:gd name="connsiteY19" fmla="*/ 102384 h 190499"/>
                <a:gd name="connsiteX20" fmla="*/ 118491 w 190500"/>
                <a:gd name="connsiteY20" fmla="*/ 102384 h 190499"/>
                <a:gd name="connsiteX21" fmla="*/ 92583 w 190500"/>
                <a:gd name="connsiteY21" fmla="*/ 128292 h 190499"/>
                <a:gd name="connsiteX22" fmla="*/ 91888 w 190500"/>
                <a:gd name="connsiteY22" fmla="*/ 129102 h 190499"/>
                <a:gd name="connsiteX23" fmla="*/ 93316 w 190500"/>
                <a:gd name="connsiteY23" fmla="*/ 139103 h 190499"/>
                <a:gd name="connsiteX24" fmla="*/ 101889 w 190500"/>
                <a:gd name="connsiteY24" fmla="*/ 139103 h 190499"/>
                <a:gd name="connsiteX25" fmla="*/ 102680 w 190500"/>
                <a:gd name="connsiteY25" fmla="*/ 138408 h 190499"/>
                <a:gd name="connsiteX26" fmla="*/ 140799 w 190500"/>
                <a:gd name="connsiteY26" fmla="*/ 100308 h 190499"/>
                <a:gd name="connsiteX27" fmla="*/ 141484 w 190500"/>
                <a:gd name="connsiteY27" fmla="*/ 99498 h 190499"/>
                <a:gd name="connsiteX28" fmla="*/ 141561 w 190500"/>
                <a:gd name="connsiteY28" fmla="*/ 91097 h 190499"/>
                <a:gd name="connsiteX29" fmla="*/ 140799 w 190500"/>
                <a:gd name="connsiteY29" fmla="*/ 90202 h 190499"/>
                <a:gd name="connsiteX30" fmla="*/ 102699 w 190500"/>
                <a:gd name="connsiteY30" fmla="*/ 52092 h 190499"/>
                <a:gd name="connsiteX31" fmla="*/ 101889 w 190500"/>
                <a:gd name="connsiteY31" fmla="*/ 51397 h 190499"/>
                <a:gd name="connsiteX32" fmla="*/ 102689 w 190500"/>
                <a:gd name="connsiteY32" fmla="*/ 52092 h 190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0500" h="190499">
                  <a:moveTo>
                    <a:pt x="95250" y="0"/>
                  </a:moveTo>
                  <a:cubicBezTo>
                    <a:pt x="147866" y="0"/>
                    <a:pt x="190500" y="42643"/>
                    <a:pt x="190500" y="95250"/>
                  </a:cubicBezTo>
                  <a:cubicBezTo>
                    <a:pt x="190500" y="147857"/>
                    <a:pt x="147866" y="190500"/>
                    <a:pt x="95250" y="190500"/>
                  </a:cubicBezTo>
                  <a:cubicBezTo>
                    <a:pt x="42653" y="190500"/>
                    <a:pt x="0" y="147857"/>
                    <a:pt x="0" y="95250"/>
                  </a:cubicBezTo>
                  <a:cubicBezTo>
                    <a:pt x="0" y="42643"/>
                    <a:pt x="42653" y="0"/>
                    <a:pt x="95250" y="0"/>
                  </a:cubicBezTo>
                  <a:close/>
                  <a:moveTo>
                    <a:pt x="102689" y="52092"/>
                  </a:moveTo>
                  <a:lnTo>
                    <a:pt x="101889" y="51397"/>
                  </a:lnTo>
                  <a:cubicBezTo>
                    <a:pt x="99397" y="49552"/>
                    <a:pt x="96000" y="49525"/>
                    <a:pt x="93478" y="51330"/>
                  </a:cubicBezTo>
                  <a:lnTo>
                    <a:pt x="92583" y="52092"/>
                  </a:lnTo>
                  <a:lnTo>
                    <a:pt x="91897" y="52892"/>
                  </a:lnTo>
                  <a:cubicBezTo>
                    <a:pt x="90052" y="55384"/>
                    <a:pt x="90026" y="58782"/>
                    <a:pt x="91831" y="61303"/>
                  </a:cubicBezTo>
                  <a:lnTo>
                    <a:pt x="92593" y="62198"/>
                  </a:lnTo>
                  <a:lnTo>
                    <a:pt x="118491" y="88106"/>
                  </a:lnTo>
                  <a:lnTo>
                    <a:pt x="54769" y="88106"/>
                  </a:lnTo>
                  <a:lnTo>
                    <a:pt x="53797" y="88163"/>
                  </a:lnTo>
                  <a:cubicBezTo>
                    <a:pt x="50620" y="88601"/>
                    <a:pt x="48124" y="91101"/>
                    <a:pt x="47692" y="94278"/>
                  </a:cubicBezTo>
                  <a:lnTo>
                    <a:pt x="47625" y="95240"/>
                  </a:lnTo>
                  <a:lnTo>
                    <a:pt x="47692" y="96212"/>
                  </a:lnTo>
                  <a:cubicBezTo>
                    <a:pt x="48128" y="99386"/>
                    <a:pt x="50623" y="101881"/>
                    <a:pt x="53797" y="102318"/>
                  </a:cubicBezTo>
                  <a:lnTo>
                    <a:pt x="54769" y="102384"/>
                  </a:lnTo>
                  <a:lnTo>
                    <a:pt x="118491" y="102384"/>
                  </a:lnTo>
                  <a:lnTo>
                    <a:pt x="92583" y="128292"/>
                  </a:lnTo>
                  <a:lnTo>
                    <a:pt x="91888" y="129102"/>
                  </a:lnTo>
                  <a:cubicBezTo>
                    <a:pt x="89521" y="132258"/>
                    <a:pt x="90160" y="136736"/>
                    <a:pt x="93316" y="139103"/>
                  </a:cubicBezTo>
                  <a:cubicBezTo>
                    <a:pt x="95857" y="141008"/>
                    <a:pt x="99349" y="141008"/>
                    <a:pt x="101889" y="139103"/>
                  </a:cubicBezTo>
                  <a:lnTo>
                    <a:pt x="102680" y="138408"/>
                  </a:lnTo>
                  <a:lnTo>
                    <a:pt x="140799" y="100308"/>
                  </a:lnTo>
                  <a:lnTo>
                    <a:pt x="141484" y="99498"/>
                  </a:lnTo>
                  <a:cubicBezTo>
                    <a:pt x="143327" y="97010"/>
                    <a:pt x="143359" y="93618"/>
                    <a:pt x="141561" y="91097"/>
                  </a:cubicBezTo>
                  <a:lnTo>
                    <a:pt x="140799" y="90202"/>
                  </a:lnTo>
                  <a:lnTo>
                    <a:pt x="102699" y="52092"/>
                  </a:lnTo>
                  <a:lnTo>
                    <a:pt x="101889" y="51397"/>
                  </a:lnTo>
                  <a:lnTo>
                    <a:pt x="102689" y="52092"/>
                  </a:lnTo>
                  <a:close/>
                </a:path>
              </a:pathLst>
            </a:custGeom>
            <a:gradFill flip="none" rotWithShape="1">
              <a:gsLst>
                <a:gs pos="0">
                  <a:srgbClr val="8DC8E8"/>
                </a:gs>
                <a:gs pos="100000">
                  <a:schemeClr val="bg2"/>
                </a:gs>
              </a:gsLst>
              <a:path path="circle">
                <a:fillToRect r="100000" b="100000"/>
              </a:path>
              <a:tileRect l="-100000" t="-100000"/>
            </a:gradFill>
            <a:ln w="12700" cap="flat">
              <a:noFill/>
              <a:prstDash val="solid"/>
              <a:miter/>
            </a:ln>
          </p:spPr>
          <p:txBody>
            <a:bodyPr rtlCol="0" anchor="ctr"/>
            <a:lstStyle/>
            <a:p>
              <a:pPr marR="0" lvl="0" indent="0" defTabSz="914367" fontAlgn="auto">
                <a:lnSpc>
                  <a:spcPct val="100000"/>
                </a:lnSpc>
                <a:spcBef>
                  <a:spcPts val="0"/>
                </a:spcBef>
                <a:spcAft>
                  <a:spcPts val="0"/>
                </a:spcAft>
                <a:buClrTx/>
                <a:buSzTx/>
                <a:buFontTx/>
                <a:buNone/>
                <a:tabLst/>
              </a:pPr>
              <a:endParaRPr kumimoji="0" lang="en-US" sz="1765" b="0" i="0" u="none" strike="noStrike" cap="none" spc="0" normalizeH="0" baseline="0" noProof="0">
                <a:ln>
                  <a:noFill/>
                </a:ln>
                <a:effectLst/>
                <a:uLnTx/>
                <a:uFillTx/>
                <a:latin typeface="Segoe UI"/>
              </a:endParaRPr>
            </a:p>
          </p:txBody>
        </p:sp>
      </p:grpSp>
      <p:sp>
        <p:nvSpPr>
          <p:cNvPr id="37" name="Text Placeholder 36">
            <a:extLst>
              <a:ext uri="{FF2B5EF4-FFF2-40B4-BE49-F238E27FC236}">
                <a16:creationId xmlns:a16="http://schemas.microsoft.com/office/drawing/2014/main" id="{D7791B60-9CDA-715C-2D8B-B8D136C6F428}"/>
              </a:ext>
            </a:extLst>
          </p:cNvPr>
          <p:cNvSpPr>
            <a:spLocks noGrp="1"/>
          </p:cNvSpPr>
          <p:nvPr userDrawn="1">
            <p:ph type="body" sz="quarter" idx="10" hasCustomPrompt="1"/>
          </p:nvPr>
        </p:nvSpPr>
        <p:spPr>
          <a:xfrm>
            <a:off x="800102" y="1689733"/>
            <a:ext cx="3084068" cy="276999"/>
          </a:xfrm>
        </p:spPr>
        <p:txBody>
          <a:bodyPr vert="horz" wrap="square" lIns="0" tIns="0" rIns="0" bIns="0" rtlCol="0" anchor="t">
            <a:noAutofit/>
          </a:bodyPr>
          <a:lstStyle>
            <a:lvl1pPr marL="200025" indent="-188913">
              <a:buNone/>
              <a:tabLst/>
              <a:defRPr kumimoji="0" lang="en-US" sz="2000" b="0" i="0" u="none" strike="noStrike" cap="none" spc="-50" normalizeH="0" dirty="0" smtClean="0">
                <a:ln w="3175">
                  <a:noFill/>
                </a:ln>
                <a:solidFill>
                  <a:srgbClr val="8DC8E8"/>
                </a:solidFill>
                <a:effectLst/>
                <a:uLnTx/>
                <a:uFillTx/>
                <a:latin typeface="Segoe Sans Text Semibold"/>
              </a:defRPr>
            </a:lvl1pPr>
            <a:lvl2pPr marL="228600"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2pPr>
            <a:lvl3pPr marL="714375"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3pPr>
            <a:lvl4pPr marL="1190625"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4pPr>
            <a:lvl5pPr marL="1660525"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5pPr>
          </a:lstStyle>
          <a:p>
            <a:pPr marL="0" lvl="0" indent="0">
              <a:lnSpc>
                <a:spcPct val="90000"/>
              </a:lnSpc>
              <a:spcBef>
                <a:spcPct val="0"/>
              </a:spcBef>
              <a:buSzTx/>
              <a:buFontTx/>
              <a:buNone/>
            </a:pPr>
            <a:r>
              <a:rPr lang="en-US"/>
              <a:t>Challenge</a:t>
            </a:r>
          </a:p>
        </p:txBody>
      </p:sp>
      <p:sp>
        <p:nvSpPr>
          <p:cNvPr id="38" name="Text Placeholder 36">
            <a:extLst>
              <a:ext uri="{FF2B5EF4-FFF2-40B4-BE49-F238E27FC236}">
                <a16:creationId xmlns:a16="http://schemas.microsoft.com/office/drawing/2014/main" id="{470BA257-3FFD-6EE3-D90F-692877525EF3}"/>
              </a:ext>
            </a:extLst>
          </p:cNvPr>
          <p:cNvSpPr>
            <a:spLocks noGrp="1"/>
          </p:cNvSpPr>
          <p:nvPr userDrawn="1">
            <p:ph type="body" sz="quarter" idx="11" hasCustomPrompt="1"/>
          </p:nvPr>
        </p:nvSpPr>
        <p:spPr>
          <a:xfrm>
            <a:off x="4505214" y="1689733"/>
            <a:ext cx="3084068" cy="276999"/>
          </a:xfrm>
        </p:spPr>
        <p:txBody>
          <a:bodyPr vert="horz" wrap="square" lIns="0" tIns="0" rIns="0" bIns="0" rtlCol="0" anchor="t">
            <a:spAutoFit/>
          </a:bodyPr>
          <a:lstStyle>
            <a:lvl1pPr>
              <a:defRPr kumimoji="0" lang="en-US" sz="2000" b="0" i="0" u="none" strike="noStrike" cap="none" spc="-50" normalizeH="0" dirty="0">
                <a:ln w="3175">
                  <a:noFill/>
                </a:ln>
                <a:solidFill>
                  <a:srgbClr val="8DC8E8"/>
                </a:solidFill>
                <a:effectLst/>
                <a:uLnTx/>
                <a:uFillTx/>
                <a:latin typeface="Segoe Sans Text Semibold"/>
              </a:defRPr>
            </a:lvl1pPr>
          </a:lstStyle>
          <a:p>
            <a:pPr marL="0" lvl="0" indent="0">
              <a:lnSpc>
                <a:spcPct val="90000"/>
              </a:lnSpc>
              <a:spcBef>
                <a:spcPct val="0"/>
              </a:spcBef>
              <a:buSzTx/>
              <a:buFontTx/>
              <a:buNone/>
            </a:pPr>
            <a:r>
              <a:rPr lang="en-US"/>
              <a:t>Solution</a:t>
            </a:r>
          </a:p>
        </p:txBody>
      </p:sp>
      <p:sp>
        <p:nvSpPr>
          <p:cNvPr id="39" name="Text Placeholder 36">
            <a:extLst>
              <a:ext uri="{FF2B5EF4-FFF2-40B4-BE49-F238E27FC236}">
                <a16:creationId xmlns:a16="http://schemas.microsoft.com/office/drawing/2014/main" id="{708EE5CB-01DB-AB07-3C9F-D778364D4448}"/>
              </a:ext>
            </a:extLst>
          </p:cNvPr>
          <p:cNvSpPr>
            <a:spLocks noGrp="1"/>
          </p:cNvSpPr>
          <p:nvPr userDrawn="1">
            <p:ph type="body" sz="quarter" idx="12" hasCustomPrompt="1"/>
          </p:nvPr>
        </p:nvSpPr>
        <p:spPr>
          <a:xfrm>
            <a:off x="8178102" y="1689733"/>
            <a:ext cx="3084068" cy="276999"/>
          </a:xfrm>
        </p:spPr>
        <p:txBody>
          <a:bodyPr vert="horz" wrap="square" lIns="0" tIns="0" rIns="0" bIns="0" rtlCol="0" anchor="t">
            <a:spAutoFit/>
          </a:bodyPr>
          <a:lstStyle>
            <a:lvl1pPr>
              <a:defRPr kumimoji="0" lang="en-US" sz="2000" b="0" i="0" u="none" strike="noStrike" cap="none" spc="-50" normalizeH="0" dirty="0">
                <a:ln w="3175">
                  <a:noFill/>
                </a:ln>
                <a:solidFill>
                  <a:srgbClr val="8DC8E8"/>
                </a:solidFill>
                <a:effectLst/>
                <a:uLnTx/>
                <a:uFillTx/>
                <a:latin typeface="Segoe Sans Text Semibold"/>
              </a:defRPr>
            </a:lvl1pPr>
          </a:lstStyle>
          <a:p>
            <a:pPr marL="0" lvl="0" indent="0">
              <a:lnSpc>
                <a:spcPct val="90000"/>
              </a:lnSpc>
              <a:spcBef>
                <a:spcPct val="0"/>
              </a:spcBef>
              <a:buSzTx/>
              <a:buFontTx/>
              <a:buNone/>
            </a:pPr>
            <a:r>
              <a:rPr lang="en-US"/>
              <a:t>Outcome</a:t>
            </a:r>
          </a:p>
        </p:txBody>
      </p:sp>
      <p:sp>
        <p:nvSpPr>
          <p:cNvPr id="12" name="Text Placeholder 11">
            <a:extLst>
              <a:ext uri="{FF2B5EF4-FFF2-40B4-BE49-F238E27FC236}">
                <a16:creationId xmlns:a16="http://schemas.microsoft.com/office/drawing/2014/main" id="{9CBEB044-2424-3C5B-9081-2E965381A978}"/>
              </a:ext>
            </a:extLst>
          </p:cNvPr>
          <p:cNvSpPr>
            <a:spLocks noGrp="1"/>
          </p:cNvSpPr>
          <p:nvPr userDrawn="1">
            <p:ph type="body" sz="quarter" idx="13" hasCustomPrompt="1"/>
          </p:nvPr>
        </p:nvSpPr>
        <p:spPr>
          <a:xfrm>
            <a:off x="800100" y="2133598"/>
            <a:ext cx="3084513" cy="2739211"/>
          </a:xfrm>
        </p:spPr>
        <p:txBody>
          <a:bodyPr bIns="108000">
            <a:normAutofit/>
          </a:bodyPr>
          <a:lstStyle>
            <a:lvl1pPr marL="0" indent="0">
              <a:spcBef>
                <a:spcPts val="0"/>
              </a:spcBef>
              <a:spcAft>
                <a:spcPts val="600"/>
              </a:spcAft>
              <a:buNone/>
              <a:defRPr lang="en-US" sz="12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Customer challenge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4" name="Text Placeholder 11">
            <a:extLst>
              <a:ext uri="{FF2B5EF4-FFF2-40B4-BE49-F238E27FC236}">
                <a16:creationId xmlns:a16="http://schemas.microsoft.com/office/drawing/2014/main" id="{BF64C693-A357-D39C-9F82-B5CF39A93633}"/>
              </a:ext>
            </a:extLst>
          </p:cNvPr>
          <p:cNvSpPr>
            <a:spLocks noGrp="1"/>
          </p:cNvSpPr>
          <p:nvPr userDrawn="1">
            <p:ph type="body" sz="quarter" idx="14" hasCustomPrompt="1"/>
          </p:nvPr>
        </p:nvSpPr>
        <p:spPr>
          <a:xfrm>
            <a:off x="4505214" y="2133598"/>
            <a:ext cx="3084513" cy="2739211"/>
          </a:xfrm>
        </p:spPr>
        <p:txBody>
          <a:bodyPr bIns="108000">
            <a:normAutofit/>
          </a:bodyPr>
          <a:lstStyle>
            <a:lvl1pPr marL="0" indent="0">
              <a:spcBef>
                <a:spcPts val="0"/>
              </a:spcBef>
              <a:spcAft>
                <a:spcPts val="600"/>
              </a:spcAft>
              <a:buNone/>
              <a:defRPr lang="en-US" sz="12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Solution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4" name="Text Placeholder 11">
            <a:extLst>
              <a:ext uri="{FF2B5EF4-FFF2-40B4-BE49-F238E27FC236}">
                <a16:creationId xmlns:a16="http://schemas.microsoft.com/office/drawing/2014/main" id="{F3E89120-B12C-9997-A2AA-E1805F47F871}"/>
              </a:ext>
            </a:extLst>
          </p:cNvPr>
          <p:cNvSpPr>
            <a:spLocks noGrp="1"/>
          </p:cNvSpPr>
          <p:nvPr userDrawn="1">
            <p:ph type="body" sz="quarter" idx="15" hasCustomPrompt="1"/>
          </p:nvPr>
        </p:nvSpPr>
        <p:spPr>
          <a:xfrm>
            <a:off x="8178102" y="2133598"/>
            <a:ext cx="3084513" cy="2739211"/>
          </a:xfrm>
        </p:spPr>
        <p:txBody>
          <a:bodyPr bIns="108000">
            <a:normAutofit/>
          </a:bodyPr>
          <a:lstStyle>
            <a:lvl1pPr marL="0" indent="0">
              <a:spcBef>
                <a:spcPts val="0"/>
              </a:spcBef>
              <a:spcAft>
                <a:spcPts val="600"/>
              </a:spcAft>
              <a:buNone/>
              <a:defRPr lang="en-US" sz="12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Outcome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5" name="Text Placeholder 11">
            <a:extLst>
              <a:ext uri="{FF2B5EF4-FFF2-40B4-BE49-F238E27FC236}">
                <a16:creationId xmlns:a16="http://schemas.microsoft.com/office/drawing/2014/main" id="{406690C1-3E01-B202-47EB-4F3453D1A5A0}"/>
              </a:ext>
            </a:extLst>
          </p:cNvPr>
          <p:cNvSpPr>
            <a:spLocks noGrp="1"/>
          </p:cNvSpPr>
          <p:nvPr userDrawn="1">
            <p:ph type="body" sz="quarter" idx="16" hasCustomPrompt="1"/>
          </p:nvPr>
        </p:nvSpPr>
        <p:spPr>
          <a:xfrm>
            <a:off x="1371873" y="5087457"/>
            <a:ext cx="9890295" cy="891571"/>
          </a:xfrm>
          <a:noFill/>
        </p:spPr>
        <p:txBody>
          <a:bodyPr wrap="square" lIns="0" tIns="46800" rIns="0" bIns="46800">
            <a:normAutofit/>
          </a:bodyPr>
          <a:lstStyle>
            <a:lvl1pPr>
              <a:lnSpc>
                <a:spcPct val="100000"/>
              </a:lnSpc>
              <a:defRPr kumimoji="0" lang="en-US" sz="1800" b="0" i="0" u="none" strike="noStrike" cap="none" normalizeH="0" dirty="0" smtClean="0">
                <a:ln>
                  <a:noFill/>
                </a:ln>
                <a:solidFill>
                  <a:srgbClr val="FFFFFF"/>
                </a:solidFill>
                <a:effectLst/>
                <a:uLnTx/>
                <a:uFillTx/>
                <a:latin typeface="Segoe Sans Text Semibold"/>
              </a:defRPr>
            </a:lvl1pPr>
          </a:lstStyle>
          <a:p>
            <a:pPr marL="0" lvl="0" indent="0" defTabSz="914367">
              <a:spcBef>
                <a:spcPts val="0"/>
              </a:spcBef>
              <a:buSzTx/>
              <a:buFontTx/>
              <a:buNone/>
            </a:pPr>
            <a:r>
              <a:rPr lang="en-US"/>
              <a:t>Customer quote goes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8" name="Text Placeholder 11">
            <a:extLst>
              <a:ext uri="{FF2B5EF4-FFF2-40B4-BE49-F238E27FC236}">
                <a16:creationId xmlns:a16="http://schemas.microsoft.com/office/drawing/2014/main" id="{F675F692-3670-1EF6-C046-C201D7E271DC}"/>
              </a:ext>
            </a:extLst>
          </p:cNvPr>
          <p:cNvSpPr>
            <a:spLocks noGrp="1"/>
          </p:cNvSpPr>
          <p:nvPr userDrawn="1">
            <p:ph type="body" sz="quarter" idx="17" hasCustomPrompt="1"/>
          </p:nvPr>
        </p:nvSpPr>
        <p:spPr>
          <a:xfrm>
            <a:off x="1371873" y="6107846"/>
            <a:ext cx="9890295" cy="184666"/>
          </a:xfrm>
          <a:noFill/>
        </p:spPr>
        <p:txBody>
          <a:bodyPr wrap="square" lIns="0" tIns="0" rIns="0" bIns="0" rtlCol="0">
            <a:spAutoFit/>
          </a:bodyPr>
          <a:lstStyle>
            <a:lvl1pPr algn="r">
              <a:defRPr kumimoji="0" lang="en-US" sz="1200" b="0" i="0" u="none" strike="noStrike" cap="none" normalizeH="0" dirty="0" smtClean="0">
                <a:ln>
                  <a:noFill/>
                </a:ln>
                <a:solidFill>
                  <a:srgbClr val="FFFFFF"/>
                </a:solidFill>
                <a:effectLst/>
                <a:uLnTx/>
                <a:uFillTx/>
                <a:latin typeface="Segoe Sans Text"/>
              </a:defRPr>
            </a:lvl1pPr>
          </a:lstStyle>
          <a:p>
            <a:pPr marL="0" lvl="0" indent="0" algn="r" defTabSz="914367">
              <a:spcBef>
                <a:spcPts val="0"/>
              </a:spcBef>
              <a:buSzTx/>
              <a:buFontTx/>
              <a:buNone/>
            </a:pPr>
            <a:r>
              <a:rPr lang="en-US"/>
              <a:t>Customer name, company</a:t>
            </a:r>
          </a:p>
        </p:txBody>
      </p:sp>
      <p:sp>
        <p:nvSpPr>
          <p:cNvPr id="32" name="Picture Placeholder 31">
            <a:extLst>
              <a:ext uri="{FF2B5EF4-FFF2-40B4-BE49-F238E27FC236}">
                <a16:creationId xmlns:a16="http://schemas.microsoft.com/office/drawing/2014/main" id="{63F251BB-0E22-CC72-AD22-90A563EF2CB2}"/>
              </a:ext>
            </a:extLst>
          </p:cNvPr>
          <p:cNvSpPr>
            <a:spLocks noGrp="1"/>
          </p:cNvSpPr>
          <p:nvPr userDrawn="1">
            <p:ph type="pic" sz="quarter" idx="18" hasCustomPrompt="1"/>
          </p:nvPr>
        </p:nvSpPr>
        <p:spPr>
          <a:xfrm>
            <a:off x="9579429" y="457200"/>
            <a:ext cx="2023609" cy="553998"/>
          </a:xfrm>
          <a:solidFill>
            <a:schemeClr val="bg1">
              <a:lumMod val="95000"/>
            </a:schemeClr>
          </a:solidFill>
        </p:spPr>
        <p:txBody>
          <a:bodyPr anchor="ctr">
            <a:noAutofit/>
          </a:bodyPr>
          <a:lstStyle>
            <a:lvl1pPr marL="0" indent="0" algn="ctr">
              <a:buNone/>
              <a:defRPr sz="1800"/>
            </a:lvl1pPr>
          </a:lstStyle>
          <a:p>
            <a:r>
              <a:rPr lang="en-US"/>
              <a:t>Insert logo</a:t>
            </a:r>
          </a:p>
        </p:txBody>
      </p:sp>
      <p:grpSp>
        <p:nvGrpSpPr>
          <p:cNvPr id="33" name="Group 32">
            <a:extLst>
              <a:ext uri="{FF2B5EF4-FFF2-40B4-BE49-F238E27FC236}">
                <a16:creationId xmlns:a16="http://schemas.microsoft.com/office/drawing/2014/main" id="{445F6D51-1466-E138-364D-CACFAED6765E}"/>
              </a:ext>
            </a:extLst>
          </p:cNvPr>
          <p:cNvGrpSpPr/>
          <p:nvPr userDrawn="1"/>
        </p:nvGrpSpPr>
        <p:grpSpPr>
          <a:xfrm>
            <a:off x="7754536" y="1671093"/>
            <a:ext cx="340250" cy="340250"/>
            <a:chOff x="4086270" y="1671093"/>
            <a:chExt cx="340250" cy="340250"/>
          </a:xfrm>
        </p:grpSpPr>
        <p:sp>
          <p:nvSpPr>
            <p:cNvPr id="34" name="Oval 33">
              <a:extLst>
                <a:ext uri="{FF2B5EF4-FFF2-40B4-BE49-F238E27FC236}">
                  <a16:creationId xmlns:a16="http://schemas.microsoft.com/office/drawing/2014/main" id="{FD4F8F02-B15E-9D3B-E4B3-1F85C7223448}"/>
                </a:ext>
              </a:extLst>
            </p:cNvPr>
            <p:cNvSpPr/>
            <p:nvPr userDrawn="1"/>
          </p:nvSpPr>
          <p:spPr bwMode="auto">
            <a:xfrm>
              <a:off x="4086270" y="1671093"/>
              <a:ext cx="340250" cy="3402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chemeClr val="tx1"/>
                </a:solidFill>
                <a:effectLst/>
                <a:uLnTx/>
                <a:uFillTx/>
                <a:latin typeface="Segoe Sans Text"/>
                <a:ea typeface="Segoe UI" pitchFamily="34" charset="0"/>
                <a:cs typeface="Segoe UI" pitchFamily="34" charset="0"/>
              </a:endParaRPr>
            </a:p>
          </p:txBody>
        </p:sp>
        <p:sp>
          <p:nvSpPr>
            <p:cNvPr id="35" name="Graphic 13">
              <a:extLst>
                <a:ext uri="{FF2B5EF4-FFF2-40B4-BE49-F238E27FC236}">
                  <a16:creationId xmlns:a16="http://schemas.microsoft.com/office/drawing/2014/main" id="{D3B274F1-1DBD-FFB2-C2F9-95B39C0A43B0}"/>
                </a:ext>
              </a:extLst>
            </p:cNvPr>
            <p:cNvSpPr/>
            <p:nvPr/>
          </p:nvSpPr>
          <p:spPr>
            <a:xfrm>
              <a:off x="4140608" y="1725433"/>
              <a:ext cx="231572" cy="231569"/>
            </a:xfrm>
            <a:custGeom>
              <a:avLst/>
              <a:gdLst>
                <a:gd name="connsiteX0" fmla="*/ 95250 w 190500"/>
                <a:gd name="connsiteY0" fmla="*/ 0 h 190499"/>
                <a:gd name="connsiteX1" fmla="*/ 190500 w 190500"/>
                <a:gd name="connsiteY1" fmla="*/ 95250 h 190499"/>
                <a:gd name="connsiteX2" fmla="*/ 95250 w 190500"/>
                <a:gd name="connsiteY2" fmla="*/ 190500 h 190499"/>
                <a:gd name="connsiteX3" fmla="*/ 0 w 190500"/>
                <a:gd name="connsiteY3" fmla="*/ 95250 h 190499"/>
                <a:gd name="connsiteX4" fmla="*/ 95250 w 190500"/>
                <a:gd name="connsiteY4" fmla="*/ 0 h 190499"/>
                <a:gd name="connsiteX5" fmla="*/ 102689 w 190500"/>
                <a:gd name="connsiteY5" fmla="*/ 52092 h 190499"/>
                <a:gd name="connsiteX6" fmla="*/ 101889 w 190500"/>
                <a:gd name="connsiteY6" fmla="*/ 51397 h 190499"/>
                <a:gd name="connsiteX7" fmla="*/ 93478 w 190500"/>
                <a:gd name="connsiteY7" fmla="*/ 51330 h 190499"/>
                <a:gd name="connsiteX8" fmla="*/ 92583 w 190500"/>
                <a:gd name="connsiteY8" fmla="*/ 52092 h 190499"/>
                <a:gd name="connsiteX9" fmla="*/ 91897 w 190500"/>
                <a:gd name="connsiteY9" fmla="*/ 52892 h 190499"/>
                <a:gd name="connsiteX10" fmla="*/ 91831 w 190500"/>
                <a:gd name="connsiteY10" fmla="*/ 61303 h 190499"/>
                <a:gd name="connsiteX11" fmla="*/ 92593 w 190500"/>
                <a:gd name="connsiteY11" fmla="*/ 62198 h 190499"/>
                <a:gd name="connsiteX12" fmla="*/ 118491 w 190500"/>
                <a:gd name="connsiteY12" fmla="*/ 88106 h 190499"/>
                <a:gd name="connsiteX13" fmla="*/ 54769 w 190500"/>
                <a:gd name="connsiteY13" fmla="*/ 88106 h 190499"/>
                <a:gd name="connsiteX14" fmla="*/ 53797 w 190500"/>
                <a:gd name="connsiteY14" fmla="*/ 88163 h 190499"/>
                <a:gd name="connsiteX15" fmla="*/ 47692 w 190500"/>
                <a:gd name="connsiteY15" fmla="*/ 94278 h 190499"/>
                <a:gd name="connsiteX16" fmla="*/ 47625 w 190500"/>
                <a:gd name="connsiteY16" fmla="*/ 95240 h 190499"/>
                <a:gd name="connsiteX17" fmla="*/ 47692 w 190500"/>
                <a:gd name="connsiteY17" fmla="*/ 96212 h 190499"/>
                <a:gd name="connsiteX18" fmla="*/ 53797 w 190500"/>
                <a:gd name="connsiteY18" fmla="*/ 102318 h 190499"/>
                <a:gd name="connsiteX19" fmla="*/ 54769 w 190500"/>
                <a:gd name="connsiteY19" fmla="*/ 102384 h 190499"/>
                <a:gd name="connsiteX20" fmla="*/ 118491 w 190500"/>
                <a:gd name="connsiteY20" fmla="*/ 102384 h 190499"/>
                <a:gd name="connsiteX21" fmla="*/ 92583 w 190500"/>
                <a:gd name="connsiteY21" fmla="*/ 128292 h 190499"/>
                <a:gd name="connsiteX22" fmla="*/ 91888 w 190500"/>
                <a:gd name="connsiteY22" fmla="*/ 129102 h 190499"/>
                <a:gd name="connsiteX23" fmla="*/ 93316 w 190500"/>
                <a:gd name="connsiteY23" fmla="*/ 139103 h 190499"/>
                <a:gd name="connsiteX24" fmla="*/ 101889 w 190500"/>
                <a:gd name="connsiteY24" fmla="*/ 139103 h 190499"/>
                <a:gd name="connsiteX25" fmla="*/ 102680 w 190500"/>
                <a:gd name="connsiteY25" fmla="*/ 138408 h 190499"/>
                <a:gd name="connsiteX26" fmla="*/ 140799 w 190500"/>
                <a:gd name="connsiteY26" fmla="*/ 100308 h 190499"/>
                <a:gd name="connsiteX27" fmla="*/ 141484 w 190500"/>
                <a:gd name="connsiteY27" fmla="*/ 99498 h 190499"/>
                <a:gd name="connsiteX28" fmla="*/ 141561 w 190500"/>
                <a:gd name="connsiteY28" fmla="*/ 91097 h 190499"/>
                <a:gd name="connsiteX29" fmla="*/ 140799 w 190500"/>
                <a:gd name="connsiteY29" fmla="*/ 90202 h 190499"/>
                <a:gd name="connsiteX30" fmla="*/ 102699 w 190500"/>
                <a:gd name="connsiteY30" fmla="*/ 52092 h 190499"/>
                <a:gd name="connsiteX31" fmla="*/ 101889 w 190500"/>
                <a:gd name="connsiteY31" fmla="*/ 51397 h 190499"/>
                <a:gd name="connsiteX32" fmla="*/ 102689 w 190500"/>
                <a:gd name="connsiteY32" fmla="*/ 52092 h 190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0500" h="190499">
                  <a:moveTo>
                    <a:pt x="95250" y="0"/>
                  </a:moveTo>
                  <a:cubicBezTo>
                    <a:pt x="147866" y="0"/>
                    <a:pt x="190500" y="42643"/>
                    <a:pt x="190500" y="95250"/>
                  </a:cubicBezTo>
                  <a:cubicBezTo>
                    <a:pt x="190500" y="147857"/>
                    <a:pt x="147866" y="190500"/>
                    <a:pt x="95250" y="190500"/>
                  </a:cubicBezTo>
                  <a:cubicBezTo>
                    <a:pt x="42653" y="190500"/>
                    <a:pt x="0" y="147857"/>
                    <a:pt x="0" y="95250"/>
                  </a:cubicBezTo>
                  <a:cubicBezTo>
                    <a:pt x="0" y="42643"/>
                    <a:pt x="42653" y="0"/>
                    <a:pt x="95250" y="0"/>
                  </a:cubicBezTo>
                  <a:close/>
                  <a:moveTo>
                    <a:pt x="102689" y="52092"/>
                  </a:moveTo>
                  <a:lnTo>
                    <a:pt x="101889" y="51397"/>
                  </a:lnTo>
                  <a:cubicBezTo>
                    <a:pt x="99397" y="49552"/>
                    <a:pt x="96000" y="49525"/>
                    <a:pt x="93478" y="51330"/>
                  </a:cubicBezTo>
                  <a:lnTo>
                    <a:pt x="92583" y="52092"/>
                  </a:lnTo>
                  <a:lnTo>
                    <a:pt x="91897" y="52892"/>
                  </a:lnTo>
                  <a:cubicBezTo>
                    <a:pt x="90052" y="55384"/>
                    <a:pt x="90026" y="58782"/>
                    <a:pt x="91831" y="61303"/>
                  </a:cubicBezTo>
                  <a:lnTo>
                    <a:pt x="92593" y="62198"/>
                  </a:lnTo>
                  <a:lnTo>
                    <a:pt x="118491" y="88106"/>
                  </a:lnTo>
                  <a:lnTo>
                    <a:pt x="54769" y="88106"/>
                  </a:lnTo>
                  <a:lnTo>
                    <a:pt x="53797" y="88163"/>
                  </a:lnTo>
                  <a:cubicBezTo>
                    <a:pt x="50620" y="88601"/>
                    <a:pt x="48124" y="91101"/>
                    <a:pt x="47692" y="94278"/>
                  </a:cubicBezTo>
                  <a:lnTo>
                    <a:pt x="47625" y="95240"/>
                  </a:lnTo>
                  <a:lnTo>
                    <a:pt x="47692" y="96212"/>
                  </a:lnTo>
                  <a:cubicBezTo>
                    <a:pt x="48128" y="99386"/>
                    <a:pt x="50623" y="101881"/>
                    <a:pt x="53797" y="102318"/>
                  </a:cubicBezTo>
                  <a:lnTo>
                    <a:pt x="54769" y="102384"/>
                  </a:lnTo>
                  <a:lnTo>
                    <a:pt x="118491" y="102384"/>
                  </a:lnTo>
                  <a:lnTo>
                    <a:pt x="92583" y="128292"/>
                  </a:lnTo>
                  <a:lnTo>
                    <a:pt x="91888" y="129102"/>
                  </a:lnTo>
                  <a:cubicBezTo>
                    <a:pt x="89521" y="132258"/>
                    <a:pt x="90160" y="136736"/>
                    <a:pt x="93316" y="139103"/>
                  </a:cubicBezTo>
                  <a:cubicBezTo>
                    <a:pt x="95857" y="141008"/>
                    <a:pt x="99349" y="141008"/>
                    <a:pt x="101889" y="139103"/>
                  </a:cubicBezTo>
                  <a:lnTo>
                    <a:pt x="102680" y="138408"/>
                  </a:lnTo>
                  <a:lnTo>
                    <a:pt x="140799" y="100308"/>
                  </a:lnTo>
                  <a:lnTo>
                    <a:pt x="141484" y="99498"/>
                  </a:lnTo>
                  <a:cubicBezTo>
                    <a:pt x="143327" y="97010"/>
                    <a:pt x="143359" y="93618"/>
                    <a:pt x="141561" y="91097"/>
                  </a:cubicBezTo>
                  <a:lnTo>
                    <a:pt x="140799" y="90202"/>
                  </a:lnTo>
                  <a:lnTo>
                    <a:pt x="102699" y="52092"/>
                  </a:lnTo>
                  <a:lnTo>
                    <a:pt x="101889" y="51397"/>
                  </a:lnTo>
                  <a:lnTo>
                    <a:pt x="102689" y="52092"/>
                  </a:lnTo>
                  <a:close/>
                </a:path>
              </a:pathLst>
            </a:custGeom>
            <a:gradFill flip="none" rotWithShape="1">
              <a:gsLst>
                <a:gs pos="0">
                  <a:srgbClr val="8DC8E8"/>
                </a:gs>
                <a:gs pos="100000">
                  <a:schemeClr val="bg2"/>
                </a:gs>
              </a:gsLst>
              <a:path path="circle">
                <a:fillToRect r="100000" b="100000"/>
              </a:path>
              <a:tileRect l="-100000" t="-100000"/>
            </a:gradFill>
            <a:ln w="12700" cap="flat">
              <a:noFill/>
              <a:prstDash val="solid"/>
              <a:miter/>
            </a:ln>
          </p:spPr>
          <p:txBody>
            <a:bodyPr rtlCol="0" anchor="ctr"/>
            <a:lstStyle/>
            <a:p>
              <a:pPr marR="0" lvl="0" indent="0" defTabSz="914367" fontAlgn="auto">
                <a:lnSpc>
                  <a:spcPct val="100000"/>
                </a:lnSpc>
                <a:spcBef>
                  <a:spcPts val="0"/>
                </a:spcBef>
                <a:spcAft>
                  <a:spcPts val="0"/>
                </a:spcAft>
                <a:buClrTx/>
                <a:buSzTx/>
                <a:buFontTx/>
                <a:buNone/>
                <a:tabLst/>
              </a:pPr>
              <a:endParaRPr kumimoji="0" lang="en-US" sz="1765" b="0" i="0" u="none" strike="noStrike" cap="none" spc="0" normalizeH="0" baseline="0" noProof="0">
                <a:ln>
                  <a:noFill/>
                </a:ln>
                <a:effectLst/>
                <a:uLnTx/>
                <a:uFillTx/>
                <a:latin typeface="Segoe UI"/>
              </a:endParaRPr>
            </a:p>
          </p:txBody>
        </p:sp>
      </p:grpSp>
      <p:sp>
        <p:nvSpPr>
          <p:cNvPr id="9" name="Rectangle 8">
            <a:extLst>
              <a:ext uri="{FF2B5EF4-FFF2-40B4-BE49-F238E27FC236}">
                <a16:creationId xmlns:a16="http://schemas.microsoft.com/office/drawing/2014/main" id="{28B31963-A14F-69F0-07BD-518AE71D8AD0}"/>
              </a:ext>
            </a:extLst>
          </p:cNvPr>
          <p:cNvSpPr/>
          <p:nvPr userDrawn="1"/>
        </p:nvSpPr>
        <p:spPr bwMode="auto">
          <a:xfrm>
            <a:off x="588262" y="1473200"/>
            <a:ext cx="11018519" cy="4927600"/>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Sans Text"/>
              <a:ea typeface="Segoe UI" pitchFamily="34" charset="0"/>
              <a:cs typeface="Segoe UI" pitchFamily="34" charset="0"/>
            </a:endParaRPr>
          </a:p>
        </p:txBody>
      </p:sp>
    </p:spTree>
    <p:extLst>
      <p:ext uri="{BB962C8B-B14F-4D97-AF65-F5344CB8AC3E}">
        <p14:creationId xmlns:p14="http://schemas.microsoft.com/office/powerpoint/2010/main" val="158740970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ustomer Story (no Quote)">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7CA3EE2-E4E8-AA64-82D4-BC75FF3307C9}"/>
              </a:ext>
            </a:extLst>
          </p:cNvPr>
          <p:cNvGrpSpPr/>
          <p:nvPr userDrawn="1"/>
        </p:nvGrpSpPr>
        <p:grpSpPr>
          <a:xfrm>
            <a:off x="585219" y="1473198"/>
            <a:ext cx="3671175" cy="4927600"/>
            <a:chOff x="585219" y="1473198"/>
            <a:chExt cx="3671175" cy="4927600"/>
          </a:xfrm>
        </p:grpSpPr>
        <p:sp>
          <p:nvSpPr>
            <p:cNvPr id="6" name="Rectangle 5">
              <a:extLst>
                <a:ext uri="{FF2B5EF4-FFF2-40B4-BE49-F238E27FC236}">
                  <a16:creationId xmlns:a16="http://schemas.microsoft.com/office/drawing/2014/main" id="{51472CF1-03E5-11EB-6B75-53CCAD2C4A2E}"/>
                </a:ext>
              </a:extLst>
            </p:cNvPr>
            <p:cNvSpPr/>
            <p:nvPr userDrawn="1"/>
          </p:nvSpPr>
          <p:spPr bwMode="auto">
            <a:xfrm rot="16200000">
              <a:off x="-42993" y="2101410"/>
              <a:ext cx="4927599" cy="367117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7" name="Picture 6" descr="A black triangle with a rainbow edge&#10;&#10;Description automatically generated">
              <a:extLst>
                <a:ext uri="{FF2B5EF4-FFF2-40B4-BE49-F238E27FC236}">
                  <a16:creationId xmlns:a16="http://schemas.microsoft.com/office/drawing/2014/main" id="{D3EB76B7-F136-18C6-C0D0-AA03AB1A744F}"/>
                </a:ext>
              </a:extLst>
            </p:cNvPr>
            <p:cNvPicPr>
              <a:picLocks noChangeAspect="1"/>
            </p:cNvPicPr>
            <p:nvPr userDrawn="1"/>
          </p:nvPicPr>
          <p:blipFill rotWithShape="1">
            <a:blip r:embed="rId2">
              <a:alphaModFix amt="40000"/>
            </a:blip>
            <a:srcRect l="74279" t="44723" r="13020" b="28866"/>
            <a:stretch/>
          </p:blipFill>
          <p:spPr>
            <a:xfrm flipH="1">
              <a:off x="1807011" y="3321791"/>
              <a:ext cx="2449383" cy="3079007"/>
            </a:xfrm>
            <a:prstGeom prst="rect">
              <a:avLst/>
            </a:prstGeom>
          </p:spPr>
        </p:pic>
      </p:grpSp>
      <p:sp>
        <p:nvSpPr>
          <p:cNvPr id="2" name="Title 1">
            <a:extLst>
              <a:ext uri="{FF2B5EF4-FFF2-40B4-BE49-F238E27FC236}">
                <a16:creationId xmlns:a16="http://schemas.microsoft.com/office/drawing/2014/main" id="{D0AAD849-7CFE-4AF7-A7C5-6BBD50C88C1A}"/>
              </a:ext>
            </a:extLst>
          </p:cNvPr>
          <p:cNvSpPr>
            <a:spLocks noGrp="1"/>
          </p:cNvSpPr>
          <p:nvPr userDrawn="1">
            <p:ph type="title"/>
          </p:nvPr>
        </p:nvSpPr>
        <p:spPr>
          <a:xfrm>
            <a:off x="588263" y="457200"/>
            <a:ext cx="8512194" cy="553998"/>
          </a:xfrm>
        </p:spPr>
        <p:txBody>
          <a:bodyPr>
            <a:noAutofit/>
          </a:bodyPr>
          <a:lstStyle/>
          <a:p>
            <a:r>
              <a:rPr lang="en-US"/>
              <a:t>Click to edit Master title style</a:t>
            </a:r>
          </a:p>
        </p:txBody>
      </p:sp>
      <p:cxnSp>
        <p:nvCxnSpPr>
          <p:cNvPr id="17" name="Straight Connector 16">
            <a:extLst>
              <a:ext uri="{FF2B5EF4-FFF2-40B4-BE49-F238E27FC236}">
                <a16:creationId xmlns:a16="http://schemas.microsoft.com/office/drawing/2014/main" id="{D1E7D7CA-0FE5-63E2-117E-211D8EA938C9}"/>
              </a:ext>
            </a:extLst>
          </p:cNvPr>
          <p:cNvCxnSpPr>
            <a:cxnSpLocks/>
          </p:cNvCxnSpPr>
          <p:nvPr userDrawn="1"/>
        </p:nvCxnSpPr>
        <p:spPr>
          <a:xfrm>
            <a:off x="7923440" y="1473200"/>
            <a:ext cx="0" cy="492760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7" name="Text Placeholder 36">
            <a:extLst>
              <a:ext uri="{FF2B5EF4-FFF2-40B4-BE49-F238E27FC236}">
                <a16:creationId xmlns:a16="http://schemas.microsoft.com/office/drawing/2014/main" id="{D7791B60-9CDA-715C-2D8B-B8D136C6F428}"/>
              </a:ext>
            </a:extLst>
          </p:cNvPr>
          <p:cNvSpPr>
            <a:spLocks noGrp="1"/>
          </p:cNvSpPr>
          <p:nvPr userDrawn="1">
            <p:ph type="body" sz="quarter" idx="10" hasCustomPrompt="1"/>
          </p:nvPr>
        </p:nvSpPr>
        <p:spPr>
          <a:xfrm>
            <a:off x="800102" y="1689733"/>
            <a:ext cx="3084068" cy="276999"/>
          </a:xfrm>
        </p:spPr>
        <p:txBody>
          <a:bodyPr vert="horz" wrap="square" lIns="0" tIns="0" rIns="0" bIns="0" rtlCol="0" anchor="t">
            <a:noAutofit/>
          </a:bodyPr>
          <a:lstStyle>
            <a:lvl1pPr marL="200025" indent="-188913">
              <a:buNone/>
              <a:tabLst/>
              <a:defRPr kumimoji="0" lang="en-US" sz="2000" b="0" i="0" u="none" strike="noStrike" cap="none" spc="-50" normalizeH="0" dirty="0" smtClean="0">
                <a:ln w="3175">
                  <a:noFill/>
                </a:ln>
                <a:solidFill>
                  <a:schemeClr val="tx1"/>
                </a:solidFill>
                <a:effectLst/>
                <a:uLnTx/>
                <a:uFillTx/>
                <a:latin typeface="Segoe Sans Text Semibold"/>
              </a:defRPr>
            </a:lvl1pPr>
            <a:lvl2pPr marL="228600"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2pPr>
            <a:lvl3pPr marL="714375"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3pPr>
            <a:lvl4pPr marL="1190625"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4pPr>
            <a:lvl5pPr marL="1660525" indent="0">
              <a:buNone/>
              <a:defRPr kumimoji="0" lang="en-US" sz="2000" b="0" i="0" u="none" strike="noStrike" kern="1200" cap="none" spc="-50" normalizeH="0" baseline="0" dirty="0" smtClean="0">
                <a:ln w="3175">
                  <a:noFill/>
                </a:ln>
                <a:solidFill>
                  <a:srgbClr val="000000"/>
                </a:solidFill>
                <a:effectLst/>
                <a:uLnTx/>
                <a:uFillTx/>
                <a:latin typeface="Segoe Sans Text Semibold"/>
                <a:ea typeface="+mn-ea"/>
                <a:cs typeface="Segoe UI" panose="020B0502040204020203" pitchFamily="34" charset="0"/>
              </a:defRPr>
            </a:lvl5pPr>
          </a:lstStyle>
          <a:p>
            <a:pPr marL="0" lvl="0" indent="0">
              <a:lnSpc>
                <a:spcPct val="90000"/>
              </a:lnSpc>
              <a:spcBef>
                <a:spcPct val="0"/>
              </a:spcBef>
              <a:buSzTx/>
              <a:buFontTx/>
              <a:buNone/>
            </a:pPr>
            <a:r>
              <a:rPr lang="en-US"/>
              <a:t>Challenge</a:t>
            </a:r>
          </a:p>
        </p:txBody>
      </p:sp>
      <p:sp>
        <p:nvSpPr>
          <p:cNvPr id="38" name="Text Placeholder 36">
            <a:extLst>
              <a:ext uri="{FF2B5EF4-FFF2-40B4-BE49-F238E27FC236}">
                <a16:creationId xmlns:a16="http://schemas.microsoft.com/office/drawing/2014/main" id="{470BA257-3FFD-6EE3-D90F-692877525EF3}"/>
              </a:ext>
            </a:extLst>
          </p:cNvPr>
          <p:cNvSpPr>
            <a:spLocks noGrp="1"/>
          </p:cNvSpPr>
          <p:nvPr userDrawn="1">
            <p:ph type="body" sz="quarter" idx="11" hasCustomPrompt="1"/>
          </p:nvPr>
        </p:nvSpPr>
        <p:spPr>
          <a:xfrm>
            <a:off x="4505214" y="1689733"/>
            <a:ext cx="3084068" cy="276999"/>
          </a:xfrm>
        </p:spPr>
        <p:txBody>
          <a:bodyPr vert="horz" wrap="square" lIns="0" tIns="0" rIns="0" bIns="0" rtlCol="0" anchor="t">
            <a:spAutoFit/>
          </a:bodyPr>
          <a:lstStyle>
            <a:lvl1pPr>
              <a:defRPr kumimoji="0" lang="en-US" sz="2000" b="0" i="0" u="none" strike="noStrike" cap="none" spc="-50" normalizeH="0" dirty="0">
                <a:ln w="3175">
                  <a:noFill/>
                </a:ln>
                <a:solidFill>
                  <a:srgbClr val="8DC8E8"/>
                </a:solidFill>
                <a:effectLst/>
                <a:uLnTx/>
                <a:uFillTx/>
                <a:latin typeface="Segoe Sans Text Semibold"/>
              </a:defRPr>
            </a:lvl1pPr>
          </a:lstStyle>
          <a:p>
            <a:pPr marL="0" lvl="0" indent="0">
              <a:lnSpc>
                <a:spcPct val="90000"/>
              </a:lnSpc>
              <a:spcBef>
                <a:spcPct val="0"/>
              </a:spcBef>
              <a:buSzTx/>
              <a:buFontTx/>
              <a:buNone/>
            </a:pPr>
            <a:r>
              <a:rPr lang="en-US"/>
              <a:t>Solution</a:t>
            </a:r>
          </a:p>
        </p:txBody>
      </p:sp>
      <p:sp>
        <p:nvSpPr>
          <p:cNvPr id="39" name="Text Placeholder 36">
            <a:extLst>
              <a:ext uri="{FF2B5EF4-FFF2-40B4-BE49-F238E27FC236}">
                <a16:creationId xmlns:a16="http://schemas.microsoft.com/office/drawing/2014/main" id="{708EE5CB-01DB-AB07-3C9F-D778364D4448}"/>
              </a:ext>
            </a:extLst>
          </p:cNvPr>
          <p:cNvSpPr>
            <a:spLocks noGrp="1"/>
          </p:cNvSpPr>
          <p:nvPr userDrawn="1">
            <p:ph type="body" sz="quarter" idx="12" hasCustomPrompt="1"/>
          </p:nvPr>
        </p:nvSpPr>
        <p:spPr>
          <a:xfrm>
            <a:off x="8178102" y="1689733"/>
            <a:ext cx="3084068" cy="276999"/>
          </a:xfrm>
        </p:spPr>
        <p:txBody>
          <a:bodyPr vert="horz" wrap="square" lIns="0" tIns="0" rIns="0" bIns="0" rtlCol="0" anchor="t">
            <a:spAutoFit/>
          </a:bodyPr>
          <a:lstStyle>
            <a:lvl1pPr>
              <a:defRPr kumimoji="0" lang="en-US" sz="2000" b="0" i="0" u="none" strike="noStrike" cap="none" spc="-50" normalizeH="0" dirty="0">
                <a:ln w="3175">
                  <a:noFill/>
                </a:ln>
                <a:solidFill>
                  <a:srgbClr val="8DC8E8"/>
                </a:solidFill>
                <a:effectLst/>
                <a:uLnTx/>
                <a:uFillTx/>
                <a:latin typeface="Segoe Sans Text Semibold"/>
              </a:defRPr>
            </a:lvl1pPr>
          </a:lstStyle>
          <a:p>
            <a:pPr marL="0" lvl="0" indent="0">
              <a:lnSpc>
                <a:spcPct val="90000"/>
              </a:lnSpc>
              <a:spcBef>
                <a:spcPct val="0"/>
              </a:spcBef>
              <a:buSzTx/>
              <a:buFontTx/>
              <a:buNone/>
            </a:pPr>
            <a:r>
              <a:rPr lang="en-US"/>
              <a:t>Outcome</a:t>
            </a:r>
          </a:p>
        </p:txBody>
      </p:sp>
      <p:sp>
        <p:nvSpPr>
          <p:cNvPr id="12" name="Text Placeholder 11">
            <a:extLst>
              <a:ext uri="{FF2B5EF4-FFF2-40B4-BE49-F238E27FC236}">
                <a16:creationId xmlns:a16="http://schemas.microsoft.com/office/drawing/2014/main" id="{9CBEB044-2424-3C5B-9081-2E965381A978}"/>
              </a:ext>
            </a:extLst>
          </p:cNvPr>
          <p:cNvSpPr>
            <a:spLocks noGrp="1"/>
          </p:cNvSpPr>
          <p:nvPr userDrawn="1">
            <p:ph type="body" sz="quarter" idx="13" hasCustomPrompt="1"/>
          </p:nvPr>
        </p:nvSpPr>
        <p:spPr>
          <a:xfrm>
            <a:off x="800100" y="2133598"/>
            <a:ext cx="3084513" cy="2066035"/>
          </a:xfrm>
        </p:spPr>
        <p:txBody>
          <a:bodyPr bIns="108000">
            <a:normAutofit/>
          </a:bodyPr>
          <a:lstStyle>
            <a:lvl1pPr marL="0" indent="0">
              <a:spcBef>
                <a:spcPts val="0"/>
              </a:spcBef>
              <a:spcAft>
                <a:spcPts val="600"/>
              </a:spcAft>
              <a:buNone/>
              <a:defRPr lang="en-US" sz="12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Customer challenge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4" name="Text Placeholder 11">
            <a:extLst>
              <a:ext uri="{FF2B5EF4-FFF2-40B4-BE49-F238E27FC236}">
                <a16:creationId xmlns:a16="http://schemas.microsoft.com/office/drawing/2014/main" id="{BF64C693-A357-D39C-9F82-B5CF39A93633}"/>
              </a:ext>
            </a:extLst>
          </p:cNvPr>
          <p:cNvSpPr>
            <a:spLocks noGrp="1"/>
          </p:cNvSpPr>
          <p:nvPr userDrawn="1">
            <p:ph type="body" sz="quarter" idx="14" hasCustomPrompt="1"/>
          </p:nvPr>
        </p:nvSpPr>
        <p:spPr>
          <a:xfrm>
            <a:off x="4505214" y="2133598"/>
            <a:ext cx="3084513" cy="4267202"/>
          </a:xfrm>
        </p:spPr>
        <p:txBody>
          <a:bodyPr bIns="108000">
            <a:normAutofit/>
          </a:bodyPr>
          <a:lstStyle>
            <a:lvl1pPr marL="0" indent="0">
              <a:spcBef>
                <a:spcPts val="0"/>
              </a:spcBef>
              <a:spcAft>
                <a:spcPts val="600"/>
              </a:spcAft>
              <a:buNone/>
              <a:defRPr lang="en-US" sz="12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Solution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4" name="Text Placeholder 11">
            <a:extLst>
              <a:ext uri="{FF2B5EF4-FFF2-40B4-BE49-F238E27FC236}">
                <a16:creationId xmlns:a16="http://schemas.microsoft.com/office/drawing/2014/main" id="{F3E89120-B12C-9997-A2AA-E1805F47F871}"/>
              </a:ext>
            </a:extLst>
          </p:cNvPr>
          <p:cNvSpPr>
            <a:spLocks noGrp="1"/>
          </p:cNvSpPr>
          <p:nvPr userDrawn="1">
            <p:ph type="body" sz="quarter" idx="15" hasCustomPrompt="1"/>
          </p:nvPr>
        </p:nvSpPr>
        <p:spPr>
          <a:xfrm>
            <a:off x="8178102" y="2133598"/>
            <a:ext cx="3084513" cy="4267202"/>
          </a:xfrm>
        </p:spPr>
        <p:txBody>
          <a:bodyPr bIns="108000">
            <a:normAutofit/>
          </a:bodyPr>
          <a:lstStyle>
            <a:lvl1pPr marL="0" indent="0">
              <a:spcBef>
                <a:spcPts val="0"/>
              </a:spcBef>
              <a:spcAft>
                <a:spcPts val="600"/>
              </a:spcAft>
              <a:buNone/>
              <a:defRPr lang="en-US" sz="12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Outcome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32" name="Picture Placeholder 31">
            <a:extLst>
              <a:ext uri="{FF2B5EF4-FFF2-40B4-BE49-F238E27FC236}">
                <a16:creationId xmlns:a16="http://schemas.microsoft.com/office/drawing/2014/main" id="{63F251BB-0E22-CC72-AD22-90A563EF2CB2}"/>
              </a:ext>
            </a:extLst>
          </p:cNvPr>
          <p:cNvSpPr>
            <a:spLocks noGrp="1"/>
          </p:cNvSpPr>
          <p:nvPr userDrawn="1">
            <p:ph type="pic" sz="quarter" idx="18" hasCustomPrompt="1"/>
          </p:nvPr>
        </p:nvSpPr>
        <p:spPr>
          <a:xfrm>
            <a:off x="9579429" y="457200"/>
            <a:ext cx="2023609" cy="553998"/>
          </a:xfrm>
          <a:solidFill>
            <a:schemeClr val="bg1">
              <a:lumMod val="95000"/>
            </a:schemeClr>
          </a:solidFill>
        </p:spPr>
        <p:txBody>
          <a:bodyPr anchor="ctr">
            <a:noAutofit/>
          </a:bodyPr>
          <a:lstStyle>
            <a:lvl1pPr marL="0" indent="0" algn="ctr">
              <a:buNone/>
              <a:defRPr sz="1800"/>
            </a:lvl1pPr>
          </a:lstStyle>
          <a:p>
            <a:r>
              <a:rPr lang="en-US"/>
              <a:t>Insert logo</a:t>
            </a:r>
          </a:p>
        </p:txBody>
      </p:sp>
      <p:sp>
        <p:nvSpPr>
          <p:cNvPr id="30" name="Oval 29">
            <a:extLst>
              <a:ext uri="{FF2B5EF4-FFF2-40B4-BE49-F238E27FC236}">
                <a16:creationId xmlns:a16="http://schemas.microsoft.com/office/drawing/2014/main" id="{13493878-E487-09B5-A696-DD2FD2A9F5F0}"/>
              </a:ext>
            </a:extLst>
          </p:cNvPr>
          <p:cNvSpPr/>
          <p:nvPr userDrawn="1"/>
        </p:nvSpPr>
        <p:spPr bwMode="auto">
          <a:xfrm>
            <a:off x="4110257" y="1700620"/>
            <a:ext cx="281196" cy="28119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Sans Text"/>
              <a:ea typeface="Segoe UI" pitchFamily="34" charset="0"/>
              <a:cs typeface="Segoe UI" pitchFamily="34" charset="0"/>
            </a:endParaRPr>
          </a:p>
        </p:txBody>
      </p:sp>
      <p:sp>
        <p:nvSpPr>
          <p:cNvPr id="3" name="Text Placeholder 11">
            <a:extLst>
              <a:ext uri="{FF2B5EF4-FFF2-40B4-BE49-F238E27FC236}">
                <a16:creationId xmlns:a16="http://schemas.microsoft.com/office/drawing/2014/main" id="{CB1D3251-A705-D2E1-E988-7247BB5D3F30}"/>
              </a:ext>
            </a:extLst>
          </p:cNvPr>
          <p:cNvSpPr>
            <a:spLocks noGrp="1"/>
          </p:cNvSpPr>
          <p:nvPr userDrawn="1">
            <p:ph type="body" sz="quarter" idx="19" hasCustomPrompt="1"/>
          </p:nvPr>
        </p:nvSpPr>
        <p:spPr>
          <a:xfrm>
            <a:off x="800100" y="4817533"/>
            <a:ext cx="3084513" cy="1448136"/>
          </a:xfrm>
        </p:spPr>
        <p:txBody>
          <a:bodyPr bIns="108000">
            <a:normAutofit/>
          </a:bodyPr>
          <a:lstStyle>
            <a:lvl1pPr marL="0" indent="0">
              <a:spcBef>
                <a:spcPts val="0"/>
              </a:spcBef>
              <a:spcAft>
                <a:spcPts val="600"/>
              </a:spcAft>
              <a:buNone/>
              <a:defRPr lang="en-US" sz="1200" kern="1200" spc="0" baseline="0" dirty="0">
                <a:solidFill>
                  <a:schemeClr val="tx1"/>
                </a:solidFill>
                <a:latin typeface="+mn-lt"/>
                <a:ea typeface="+mn-ea"/>
                <a:cs typeface="Segoe UI"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Customer challenge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4" name="Text Placeholder 11">
            <a:extLst>
              <a:ext uri="{FF2B5EF4-FFF2-40B4-BE49-F238E27FC236}">
                <a16:creationId xmlns:a16="http://schemas.microsoft.com/office/drawing/2014/main" id="{7D87B91D-B390-12B6-58B5-C3232E00F635}"/>
              </a:ext>
            </a:extLst>
          </p:cNvPr>
          <p:cNvSpPr>
            <a:spLocks noGrp="1"/>
          </p:cNvSpPr>
          <p:nvPr userDrawn="1">
            <p:ph type="body" sz="quarter" idx="20" hasCustomPrompt="1"/>
          </p:nvPr>
        </p:nvSpPr>
        <p:spPr>
          <a:xfrm>
            <a:off x="800100" y="4516386"/>
            <a:ext cx="3084513" cy="290498"/>
          </a:xfrm>
        </p:spPr>
        <p:txBody>
          <a:bodyPr bIns="108000">
            <a:normAutofit/>
          </a:bodyPr>
          <a:lstStyle>
            <a:lvl1pPr marL="0" indent="0">
              <a:spcBef>
                <a:spcPts val="0"/>
              </a:spcBef>
              <a:spcAft>
                <a:spcPts val="600"/>
              </a:spcAft>
              <a:buNone/>
              <a:defRPr lang="en-US" sz="1400" b="1" i="0" kern="1200" spc="0" baseline="0" dirty="0">
                <a:solidFill>
                  <a:schemeClr val="tx1"/>
                </a:solidFill>
                <a:latin typeface="Segoe UI Semibold" panose="020B0502040204020203" pitchFamily="34" charset="0"/>
                <a:ea typeface="+mn-ea"/>
                <a:cs typeface="Segoe UI Semibold" panose="020B0502040204020203" pitchFamily="34" charset="0"/>
              </a:defRPr>
            </a:lvl1pPr>
            <a:lvl2pPr marL="228600" indent="-228600">
              <a:tabLst/>
              <a:defRPr lang="en-US" sz="1200" kern="1200" spc="0" baseline="0" dirty="0">
                <a:solidFill>
                  <a:schemeClr val="tx1"/>
                </a:solidFill>
                <a:latin typeface="+mn-lt"/>
                <a:ea typeface="+mn-ea"/>
                <a:cs typeface="+mn-cs"/>
              </a:defRPr>
            </a:lvl2pPr>
            <a:lvl3pPr marL="227013" indent="-227013">
              <a:tabLst/>
              <a:defRPr sz="1200"/>
            </a:lvl3pPr>
            <a:lvl4pPr marL="227013" indent="-227013">
              <a:tabLst/>
              <a:defRPr sz="1200"/>
            </a:lvl4pPr>
            <a:lvl5pPr marL="227013" indent="-227013">
              <a:tabLst/>
              <a:defRPr sz="1200"/>
            </a:lvl5pPr>
          </a:lstStyle>
          <a:p>
            <a:pPr lvl="0"/>
            <a:r>
              <a:rPr lang="en-US"/>
              <a:t>Description</a:t>
            </a:r>
          </a:p>
        </p:txBody>
      </p:sp>
      <p:grpSp>
        <p:nvGrpSpPr>
          <p:cNvPr id="33" name="Group 32">
            <a:extLst>
              <a:ext uri="{FF2B5EF4-FFF2-40B4-BE49-F238E27FC236}">
                <a16:creationId xmlns:a16="http://schemas.microsoft.com/office/drawing/2014/main" id="{9C99E71E-3461-F635-17F5-B5A5320874C7}"/>
              </a:ext>
            </a:extLst>
          </p:cNvPr>
          <p:cNvGrpSpPr/>
          <p:nvPr userDrawn="1"/>
        </p:nvGrpSpPr>
        <p:grpSpPr>
          <a:xfrm>
            <a:off x="7754536" y="1671093"/>
            <a:ext cx="340250" cy="340250"/>
            <a:chOff x="4086270" y="1671093"/>
            <a:chExt cx="340250" cy="340250"/>
          </a:xfrm>
        </p:grpSpPr>
        <p:sp>
          <p:nvSpPr>
            <p:cNvPr id="34" name="Oval 33">
              <a:extLst>
                <a:ext uri="{FF2B5EF4-FFF2-40B4-BE49-F238E27FC236}">
                  <a16:creationId xmlns:a16="http://schemas.microsoft.com/office/drawing/2014/main" id="{D5128CB9-56EE-5A2C-8009-8424401E7800}"/>
                </a:ext>
              </a:extLst>
            </p:cNvPr>
            <p:cNvSpPr/>
            <p:nvPr userDrawn="1"/>
          </p:nvSpPr>
          <p:spPr bwMode="auto">
            <a:xfrm>
              <a:off x="4086270" y="1671093"/>
              <a:ext cx="340250" cy="3402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chemeClr val="tx1"/>
                </a:solidFill>
                <a:effectLst/>
                <a:uLnTx/>
                <a:uFillTx/>
                <a:latin typeface="Segoe Sans Text"/>
                <a:ea typeface="Segoe UI" pitchFamily="34" charset="0"/>
                <a:cs typeface="Segoe UI" pitchFamily="34" charset="0"/>
              </a:endParaRPr>
            </a:p>
          </p:txBody>
        </p:sp>
        <p:sp>
          <p:nvSpPr>
            <p:cNvPr id="35" name="Graphic 13">
              <a:extLst>
                <a:ext uri="{FF2B5EF4-FFF2-40B4-BE49-F238E27FC236}">
                  <a16:creationId xmlns:a16="http://schemas.microsoft.com/office/drawing/2014/main" id="{07C74B53-BD66-2BD8-072E-6463D5749F55}"/>
                </a:ext>
              </a:extLst>
            </p:cNvPr>
            <p:cNvSpPr/>
            <p:nvPr/>
          </p:nvSpPr>
          <p:spPr>
            <a:xfrm>
              <a:off x="4140608" y="1725433"/>
              <a:ext cx="231572" cy="231569"/>
            </a:xfrm>
            <a:custGeom>
              <a:avLst/>
              <a:gdLst>
                <a:gd name="connsiteX0" fmla="*/ 95250 w 190500"/>
                <a:gd name="connsiteY0" fmla="*/ 0 h 190499"/>
                <a:gd name="connsiteX1" fmla="*/ 190500 w 190500"/>
                <a:gd name="connsiteY1" fmla="*/ 95250 h 190499"/>
                <a:gd name="connsiteX2" fmla="*/ 95250 w 190500"/>
                <a:gd name="connsiteY2" fmla="*/ 190500 h 190499"/>
                <a:gd name="connsiteX3" fmla="*/ 0 w 190500"/>
                <a:gd name="connsiteY3" fmla="*/ 95250 h 190499"/>
                <a:gd name="connsiteX4" fmla="*/ 95250 w 190500"/>
                <a:gd name="connsiteY4" fmla="*/ 0 h 190499"/>
                <a:gd name="connsiteX5" fmla="*/ 102689 w 190500"/>
                <a:gd name="connsiteY5" fmla="*/ 52092 h 190499"/>
                <a:gd name="connsiteX6" fmla="*/ 101889 w 190500"/>
                <a:gd name="connsiteY6" fmla="*/ 51397 h 190499"/>
                <a:gd name="connsiteX7" fmla="*/ 93478 w 190500"/>
                <a:gd name="connsiteY7" fmla="*/ 51330 h 190499"/>
                <a:gd name="connsiteX8" fmla="*/ 92583 w 190500"/>
                <a:gd name="connsiteY8" fmla="*/ 52092 h 190499"/>
                <a:gd name="connsiteX9" fmla="*/ 91897 w 190500"/>
                <a:gd name="connsiteY9" fmla="*/ 52892 h 190499"/>
                <a:gd name="connsiteX10" fmla="*/ 91831 w 190500"/>
                <a:gd name="connsiteY10" fmla="*/ 61303 h 190499"/>
                <a:gd name="connsiteX11" fmla="*/ 92593 w 190500"/>
                <a:gd name="connsiteY11" fmla="*/ 62198 h 190499"/>
                <a:gd name="connsiteX12" fmla="*/ 118491 w 190500"/>
                <a:gd name="connsiteY12" fmla="*/ 88106 h 190499"/>
                <a:gd name="connsiteX13" fmla="*/ 54769 w 190500"/>
                <a:gd name="connsiteY13" fmla="*/ 88106 h 190499"/>
                <a:gd name="connsiteX14" fmla="*/ 53797 w 190500"/>
                <a:gd name="connsiteY14" fmla="*/ 88163 h 190499"/>
                <a:gd name="connsiteX15" fmla="*/ 47692 w 190500"/>
                <a:gd name="connsiteY15" fmla="*/ 94278 h 190499"/>
                <a:gd name="connsiteX16" fmla="*/ 47625 w 190500"/>
                <a:gd name="connsiteY16" fmla="*/ 95240 h 190499"/>
                <a:gd name="connsiteX17" fmla="*/ 47692 w 190500"/>
                <a:gd name="connsiteY17" fmla="*/ 96212 h 190499"/>
                <a:gd name="connsiteX18" fmla="*/ 53797 w 190500"/>
                <a:gd name="connsiteY18" fmla="*/ 102318 h 190499"/>
                <a:gd name="connsiteX19" fmla="*/ 54769 w 190500"/>
                <a:gd name="connsiteY19" fmla="*/ 102384 h 190499"/>
                <a:gd name="connsiteX20" fmla="*/ 118491 w 190500"/>
                <a:gd name="connsiteY20" fmla="*/ 102384 h 190499"/>
                <a:gd name="connsiteX21" fmla="*/ 92583 w 190500"/>
                <a:gd name="connsiteY21" fmla="*/ 128292 h 190499"/>
                <a:gd name="connsiteX22" fmla="*/ 91888 w 190500"/>
                <a:gd name="connsiteY22" fmla="*/ 129102 h 190499"/>
                <a:gd name="connsiteX23" fmla="*/ 93316 w 190500"/>
                <a:gd name="connsiteY23" fmla="*/ 139103 h 190499"/>
                <a:gd name="connsiteX24" fmla="*/ 101889 w 190500"/>
                <a:gd name="connsiteY24" fmla="*/ 139103 h 190499"/>
                <a:gd name="connsiteX25" fmla="*/ 102680 w 190500"/>
                <a:gd name="connsiteY25" fmla="*/ 138408 h 190499"/>
                <a:gd name="connsiteX26" fmla="*/ 140799 w 190500"/>
                <a:gd name="connsiteY26" fmla="*/ 100308 h 190499"/>
                <a:gd name="connsiteX27" fmla="*/ 141484 w 190500"/>
                <a:gd name="connsiteY27" fmla="*/ 99498 h 190499"/>
                <a:gd name="connsiteX28" fmla="*/ 141561 w 190500"/>
                <a:gd name="connsiteY28" fmla="*/ 91097 h 190499"/>
                <a:gd name="connsiteX29" fmla="*/ 140799 w 190500"/>
                <a:gd name="connsiteY29" fmla="*/ 90202 h 190499"/>
                <a:gd name="connsiteX30" fmla="*/ 102699 w 190500"/>
                <a:gd name="connsiteY30" fmla="*/ 52092 h 190499"/>
                <a:gd name="connsiteX31" fmla="*/ 101889 w 190500"/>
                <a:gd name="connsiteY31" fmla="*/ 51397 h 190499"/>
                <a:gd name="connsiteX32" fmla="*/ 102689 w 190500"/>
                <a:gd name="connsiteY32" fmla="*/ 52092 h 190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0500" h="190499">
                  <a:moveTo>
                    <a:pt x="95250" y="0"/>
                  </a:moveTo>
                  <a:cubicBezTo>
                    <a:pt x="147866" y="0"/>
                    <a:pt x="190500" y="42643"/>
                    <a:pt x="190500" y="95250"/>
                  </a:cubicBezTo>
                  <a:cubicBezTo>
                    <a:pt x="190500" y="147857"/>
                    <a:pt x="147866" y="190500"/>
                    <a:pt x="95250" y="190500"/>
                  </a:cubicBezTo>
                  <a:cubicBezTo>
                    <a:pt x="42653" y="190500"/>
                    <a:pt x="0" y="147857"/>
                    <a:pt x="0" y="95250"/>
                  </a:cubicBezTo>
                  <a:cubicBezTo>
                    <a:pt x="0" y="42643"/>
                    <a:pt x="42653" y="0"/>
                    <a:pt x="95250" y="0"/>
                  </a:cubicBezTo>
                  <a:close/>
                  <a:moveTo>
                    <a:pt x="102689" y="52092"/>
                  </a:moveTo>
                  <a:lnTo>
                    <a:pt x="101889" y="51397"/>
                  </a:lnTo>
                  <a:cubicBezTo>
                    <a:pt x="99397" y="49552"/>
                    <a:pt x="96000" y="49525"/>
                    <a:pt x="93478" y="51330"/>
                  </a:cubicBezTo>
                  <a:lnTo>
                    <a:pt x="92583" y="52092"/>
                  </a:lnTo>
                  <a:lnTo>
                    <a:pt x="91897" y="52892"/>
                  </a:lnTo>
                  <a:cubicBezTo>
                    <a:pt x="90052" y="55384"/>
                    <a:pt x="90026" y="58782"/>
                    <a:pt x="91831" y="61303"/>
                  </a:cubicBezTo>
                  <a:lnTo>
                    <a:pt x="92593" y="62198"/>
                  </a:lnTo>
                  <a:lnTo>
                    <a:pt x="118491" y="88106"/>
                  </a:lnTo>
                  <a:lnTo>
                    <a:pt x="54769" y="88106"/>
                  </a:lnTo>
                  <a:lnTo>
                    <a:pt x="53797" y="88163"/>
                  </a:lnTo>
                  <a:cubicBezTo>
                    <a:pt x="50620" y="88601"/>
                    <a:pt x="48124" y="91101"/>
                    <a:pt x="47692" y="94278"/>
                  </a:cubicBezTo>
                  <a:lnTo>
                    <a:pt x="47625" y="95240"/>
                  </a:lnTo>
                  <a:lnTo>
                    <a:pt x="47692" y="96212"/>
                  </a:lnTo>
                  <a:cubicBezTo>
                    <a:pt x="48128" y="99386"/>
                    <a:pt x="50623" y="101881"/>
                    <a:pt x="53797" y="102318"/>
                  </a:cubicBezTo>
                  <a:lnTo>
                    <a:pt x="54769" y="102384"/>
                  </a:lnTo>
                  <a:lnTo>
                    <a:pt x="118491" y="102384"/>
                  </a:lnTo>
                  <a:lnTo>
                    <a:pt x="92583" y="128292"/>
                  </a:lnTo>
                  <a:lnTo>
                    <a:pt x="91888" y="129102"/>
                  </a:lnTo>
                  <a:cubicBezTo>
                    <a:pt x="89521" y="132258"/>
                    <a:pt x="90160" y="136736"/>
                    <a:pt x="93316" y="139103"/>
                  </a:cubicBezTo>
                  <a:cubicBezTo>
                    <a:pt x="95857" y="141008"/>
                    <a:pt x="99349" y="141008"/>
                    <a:pt x="101889" y="139103"/>
                  </a:cubicBezTo>
                  <a:lnTo>
                    <a:pt x="102680" y="138408"/>
                  </a:lnTo>
                  <a:lnTo>
                    <a:pt x="140799" y="100308"/>
                  </a:lnTo>
                  <a:lnTo>
                    <a:pt x="141484" y="99498"/>
                  </a:lnTo>
                  <a:cubicBezTo>
                    <a:pt x="143327" y="97010"/>
                    <a:pt x="143359" y="93618"/>
                    <a:pt x="141561" y="91097"/>
                  </a:cubicBezTo>
                  <a:lnTo>
                    <a:pt x="140799" y="90202"/>
                  </a:lnTo>
                  <a:lnTo>
                    <a:pt x="102699" y="52092"/>
                  </a:lnTo>
                  <a:lnTo>
                    <a:pt x="101889" y="51397"/>
                  </a:lnTo>
                  <a:lnTo>
                    <a:pt x="102689" y="52092"/>
                  </a:lnTo>
                  <a:close/>
                </a:path>
              </a:pathLst>
            </a:custGeom>
            <a:gradFill flip="none" rotWithShape="1">
              <a:gsLst>
                <a:gs pos="0">
                  <a:srgbClr val="8DC8E8"/>
                </a:gs>
                <a:gs pos="100000">
                  <a:schemeClr val="bg2"/>
                </a:gs>
              </a:gsLst>
              <a:path path="circle">
                <a:fillToRect r="100000" b="100000"/>
              </a:path>
              <a:tileRect l="-100000" t="-100000"/>
            </a:gradFill>
            <a:ln w="12700" cap="flat">
              <a:noFill/>
              <a:prstDash val="solid"/>
              <a:miter/>
            </a:ln>
          </p:spPr>
          <p:txBody>
            <a:bodyPr rtlCol="0" anchor="ctr"/>
            <a:lstStyle/>
            <a:p>
              <a:pPr marR="0" lvl="0" indent="0" defTabSz="914367" fontAlgn="auto">
                <a:lnSpc>
                  <a:spcPct val="100000"/>
                </a:lnSpc>
                <a:spcBef>
                  <a:spcPts val="0"/>
                </a:spcBef>
                <a:spcAft>
                  <a:spcPts val="0"/>
                </a:spcAft>
                <a:buClrTx/>
                <a:buSzTx/>
                <a:buFontTx/>
                <a:buNone/>
                <a:tabLst/>
              </a:pPr>
              <a:endParaRPr kumimoji="0" lang="en-US" sz="1765" b="0" i="0" u="none" strike="noStrike" cap="none" spc="0" normalizeH="0" baseline="0" noProof="0">
                <a:ln>
                  <a:noFill/>
                </a:ln>
                <a:effectLst/>
                <a:uLnTx/>
                <a:uFillTx/>
                <a:latin typeface="Segoe UI"/>
              </a:endParaRPr>
            </a:p>
          </p:txBody>
        </p:sp>
      </p:grpSp>
      <p:sp>
        <p:nvSpPr>
          <p:cNvPr id="41" name="Graphic 13">
            <a:extLst>
              <a:ext uri="{FF2B5EF4-FFF2-40B4-BE49-F238E27FC236}">
                <a16:creationId xmlns:a16="http://schemas.microsoft.com/office/drawing/2014/main" id="{AD3C6297-55E6-0A74-12EF-07941DC3DDED}"/>
              </a:ext>
            </a:extLst>
          </p:cNvPr>
          <p:cNvSpPr/>
          <p:nvPr userDrawn="1"/>
        </p:nvSpPr>
        <p:spPr>
          <a:xfrm>
            <a:off x="4140608" y="1725433"/>
            <a:ext cx="231572" cy="231569"/>
          </a:xfrm>
          <a:custGeom>
            <a:avLst/>
            <a:gdLst>
              <a:gd name="connsiteX0" fmla="*/ 95250 w 190500"/>
              <a:gd name="connsiteY0" fmla="*/ 0 h 190499"/>
              <a:gd name="connsiteX1" fmla="*/ 190500 w 190500"/>
              <a:gd name="connsiteY1" fmla="*/ 95250 h 190499"/>
              <a:gd name="connsiteX2" fmla="*/ 95250 w 190500"/>
              <a:gd name="connsiteY2" fmla="*/ 190500 h 190499"/>
              <a:gd name="connsiteX3" fmla="*/ 0 w 190500"/>
              <a:gd name="connsiteY3" fmla="*/ 95250 h 190499"/>
              <a:gd name="connsiteX4" fmla="*/ 95250 w 190500"/>
              <a:gd name="connsiteY4" fmla="*/ 0 h 190499"/>
              <a:gd name="connsiteX5" fmla="*/ 102689 w 190500"/>
              <a:gd name="connsiteY5" fmla="*/ 52092 h 190499"/>
              <a:gd name="connsiteX6" fmla="*/ 101889 w 190500"/>
              <a:gd name="connsiteY6" fmla="*/ 51397 h 190499"/>
              <a:gd name="connsiteX7" fmla="*/ 93478 w 190500"/>
              <a:gd name="connsiteY7" fmla="*/ 51330 h 190499"/>
              <a:gd name="connsiteX8" fmla="*/ 92583 w 190500"/>
              <a:gd name="connsiteY8" fmla="*/ 52092 h 190499"/>
              <a:gd name="connsiteX9" fmla="*/ 91897 w 190500"/>
              <a:gd name="connsiteY9" fmla="*/ 52892 h 190499"/>
              <a:gd name="connsiteX10" fmla="*/ 91831 w 190500"/>
              <a:gd name="connsiteY10" fmla="*/ 61303 h 190499"/>
              <a:gd name="connsiteX11" fmla="*/ 92593 w 190500"/>
              <a:gd name="connsiteY11" fmla="*/ 62198 h 190499"/>
              <a:gd name="connsiteX12" fmla="*/ 118491 w 190500"/>
              <a:gd name="connsiteY12" fmla="*/ 88106 h 190499"/>
              <a:gd name="connsiteX13" fmla="*/ 54769 w 190500"/>
              <a:gd name="connsiteY13" fmla="*/ 88106 h 190499"/>
              <a:gd name="connsiteX14" fmla="*/ 53797 w 190500"/>
              <a:gd name="connsiteY14" fmla="*/ 88163 h 190499"/>
              <a:gd name="connsiteX15" fmla="*/ 47692 w 190500"/>
              <a:gd name="connsiteY15" fmla="*/ 94278 h 190499"/>
              <a:gd name="connsiteX16" fmla="*/ 47625 w 190500"/>
              <a:gd name="connsiteY16" fmla="*/ 95240 h 190499"/>
              <a:gd name="connsiteX17" fmla="*/ 47692 w 190500"/>
              <a:gd name="connsiteY17" fmla="*/ 96212 h 190499"/>
              <a:gd name="connsiteX18" fmla="*/ 53797 w 190500"/>
              <a:gd name="connsiteY18" fmla="*/ 102318 h 190499"/>
              <a:gd name="connsiteX19" fmla="*/ 54769 w 190500"/>
              <a:gd name="connsiteY19" fmla="*/ 102384 h 190499"/>
              <a:gd name="connsiteX20" fmla="*/ 118491 w 190500"/>
              <a:gd name="connsiteY20" fmla="*/ 102384 h 190499"/>
              <a:gd name="connsiteX21" fmla="*/ 92583 w 190500"/>
              <a:gd name="connsiteY21" fmla="*/ 128292 h 190499"/>
              <a:gd name="connsiteX22" fmla="*/ 91888 w 190500"/>
              <a:gd name="connsiteY22" fmla="*/ 129102 h 190499"/>
              <a:gd name="connsiteX23" fmla="*/ 93316 w 190500"/>
              <a:gd name="connsiteY23" fmla="*/ 139103 h 190499"/>
              <a:gd name="connsiteX24" fmla="*/ 101889 w 190500"/>
              <a:gd name="connsiteY24" fmla="*/ 139103 h 190499"/>
              <a:gd name="connsiteX25" fmla="*/ 102680 w 190500"/>
              <a:gd name="connsiteY25" fmla="*/ 138408 h 190499"/>
              <a:gd name="connsiteX26" fmla="*/ 140799 w 190500"/>
              <a:gd name="connsiteY26" fmla="*/ 100308 h 190499"/>
              <a:gd name="connsiteX27" fmla="*/ 141484 w 190500"/>
              <a:gd name="connsiteY27" fmla="*/ 99498 h 190499"/>
              <a:gd name="connsiteX28" fmla="*/ 141561 w 190500"/>
              <a:gd name="connsiteY28" fmla="*/ 91097 h 190499"/>
              <a:gd name="connsiteX29" fmla="*/ 140799 w 190500"/>
              <a:gd name="connsiteY29" fmla="*/ 90202 h 190499"/>
              <a:gd name="connsiteX30" fmla="*/ 102699 w 190500"/>
              <a:gd name="connsiteY30" fmla="*/ 52092 h 190499"/>
              <a:gd name="connsiteX31" fmla="*/ 101889 w 190500"/>
              <a:gd name="connsiteY31" fmla="*/ 51397 h 190499"/>
              <a:gd name="connsiteX32" fmla="*/ 102689 w 190500"/>
              <a:gd name="connsiteY32" fmla="*/ 52092 h 190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0500" h="190499">
                <a:moveTo>
                  <a:pt x="95250" y="0"/>
                </a:moveTo>
                <a:cubicBezTo>
                  <a:pt x="147866" y="0"/>
                  <a:pt x="190500" y="42643"/>
                  <a:pt x="190500" y="95250"/>
                </a:cubicBezTo>
                <a:cubicBezTo>
                  <a:pt x="190500" y="147857"/>
                  <a:pt x="147866" y="190500"/>
                  <a:pt x="95250" y="190500"/>
                </a:cubicBezTo>
                <a:cubicBezTo>
                  <a:pt x="42653" y="190500"/>
                  <a:pt x="0" y="147857"/>
                  <a:pt x="0" y="95250"/>
                </a:cubicBezTo>
                <a:cubicBezTo>
                  <a:pt x="0" y="42643"/>
                  <a:pt x="42653" y="0"/>
                  <a:pt x="95250" y="0"/>
                </a:cubicBezTo>
                <a:close/>
                <a:moveTo>
                  <a:pt x="102689" y="52092"/>
                </a:moveTo>
                <a:lnTo>
                  <a:pt x="101889" y="51397"/>
                </a:lnTo>
                <a:cubicBezTo>
                  <a:pt x="99397" y="49552"/>
                  <a:pt x="96000" y="49525"/>
                  <a:pt x="93478" y="51330"/>
                </a:cubicBezTo>
                <a:lnTo>
                  <a:pt x="92583" y="52092"/>
                </a:lnTo>
                <a:lnTo>
                  <a:pt x="91897" y="52892"/>
                </a:lnTo>
                <a:cubicBezTo>
                  <a:pt x="90052" y="55384"/>
                  <a:pt x="90026" y="58782"/>
                  <a:pt x="91831" y="61303"/>
                </a:cubicBezTo>
                <a:lnTo>
                  <a:pt x="92593" y="62198"/>
                </a:lnTo>
                <a:lnTo>
                  <a:pt x="118491" y="88106"/>
                </a:lnTo>
                <a:lnTo>
                  <a:pt x="54769" y="88106"/>
                </a:lnTo>
                <a:lnTo>
                  <a:pt x="53797" y="88163"/>
                </a:lnTo>
                <a:cubicBezTo>
                  <a:pt x="50620" y="88601"/>
                  <a:pt x="48124" y="91101"/>
                  <a:pt x="47692" y="94278"/>
                </a:cubicBezTo>
                <a:lnTo>
                  <a:pt x="47625" y="95240"/>
                </a:lnTo>
                <a:lnTo>
                  <a:pt x="47692" y="96212"/>
                </a:lnTo>
                <a:cubicBezTo>
                  <a:pt x="48128" y="99386"/>
                  <a:pt x="50623" y="101881"/>
                  <a:pt x="53797" y="102318"/>
                </a:cubicBezTo>
                <a:lnTo>
                  <a:pt x="54769" y="102384"/>
                </a:lnTo>
                <a:lnTo>
                  <a:pt x="118491" y="102384"/>
                </a:lnTo>
                <a:lnTo>
                  <a:pt x="92583" y="128292"/>
                </a:lnTo>
                <a:lnTo>
                  <a:pt x="91888" y="129102"/>
                </a:lnTo>
                <a:cubicBezTo>
                  <a:pt x="89521" y="132258"/>
                  <a:pt x="90160" y="136736"/>
                  <a:pt x="93316" y="139103"/>
                </a:cubicBezTo>
                <a:cubicBezTo>
                  <a:pt x="95857" y="141008"/>
                  <a:pt x="99349" y="141008"/>
                  <a:pt x="101889" y="139103"/>
                </a:cubicBezTo>
                <a:lnTo>
                  <a:pt x="102680" y="138408"/>
                </a:lnTo>
                <a:lnTo>
                  <a:pt x="140799" y="100308"/>
                </a:lnTo>
                <a:lnTo>
                  <a:pt x="141484" y="99498"/>
                </a:lnTo>
                <a:cubicBezTo>
                  <a:pt x="143327" y="97010"/>
                  <a:pt x="143359" y="93618"/>
                  <a:pt x="141561" y="91097"/>
                </a:cubicBezTo>
                <a:lnTo>
                  <a:pt x="140799" y="90202"/>
                </a:lnTo>
                <a:lnTo>
                  <a:pt x="102699" y="52092"/>
                </a:lnTo>
                <a:lnTo>
                  <a:pt x="101889" y="51397"/>
                </a:lnTo>
                <a:lnTo>
                  <a:pt x="102689" y="52092"/>
                </a:lnTo>
                <a:close/>
              </a:path>
            </a:pathLst>
          </a:custGeom>
          <a:gradFill flip="none" rotWithShape="1">
            <a:gsLst>
              <a:gs pos="0">
                <a:srgbClr val="8DC8E8"/>
              </a:gs>
              <a:gs pos="100000">
                <a:schemeClr val="bg2"/>
              </a:gs>
            </a:gsLst>
            <a:path path="circle">
              <a:fillToRect r="100000" b="100000"/>
            </a:path>
            <a:tileRect l="-100000" t="-100000"/>
          </a:gradFill>
          <a:ln w="12700"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chemeClr val="tx1"/>
              </a:solidFill>
              <a:effectLst/>
              <a:uLnTx/>
              <a:uFillTx/>
              <a:latin typeface="Segoe UI"/>
              <a:ea typeface="+mn-ea"/>
              <a:cs typeface="+mn-cs"/>
            </a:endParaRPr>
          </a:p>
        </p:txBody>
      </p:sp>
      <p:sp>
        <p:nvSpPr>
          <p:cNvPr id="9" name="Rectangle 8">
            <a:extLst>
              <a:ext uri="{FF2B5EF4-FFF2-40B4-BE49-F238E27FC236}">
                <a16:creationId xmlns:a16="http://schemas.microsoft.com/office/drawing/2014/main" id="{28B31963-A14F-69F0-07BD-518AE71D8AD0}"/>
              </a:ext>
            </a:extLst>
          </p:cNvPr>
          <p:cNvSpPr/>
          <p:nvPr userDrawn="1"/>
        </p:nvSpPr>
        <p:spPr bwMode="auto">
          <a:xfrm>
            <a:off x="588262" y="1473200"/>
            <a:ext cx="11018519" cy="4927600"/>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Sans Text"/>
              <a:ea typeface="Segoe UI" pitchFamily="34" charset="0"/>
              <a:cs typeface="Segoe UI" pitchFamily="34" charset="0"/>
            </a:endParaRPr>
          </a:p>
        </p:txBody>
      </p:sp>
    </p:spTree>
    <p:extLst>
      <p:ext uri="{BB962C8B-B14F-4D97-AF65-F5344CB8AC3E}">
        <p14:creationId xmlns:p14="http://schemas.microsoft.com/office/powerpoint/2010/main" val="4009269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Quote - blue">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5E21C103-0B7E-B1DB-DB90-E5E0B65C5CAF}"/>
              </a:ext>
            </a:extLst>
          </p:cNvPr>
          <p:cNvCxnSpPr>
            <a:cxnSpLocks/>
          </p:cNvCxnSpPr>
          <p:nvPr userDrawn="1"/>
        </p:nvCxnSpPr>
        <p:spPr>
          <a:xfrm>
            <a:off x="1248372" y="3342640"/>
            <a:ext cx="0" cy="3515360"/>
          </a:xfrm>
          <a:prstGeom prst="line">
            <a:avLst/>
          </a:prstGeom>
          <a:ln>
            <a:solidFill>
              <a:srgbClr val="8DC8E8"/>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 name="Freeform: Shape 9">
            <a:extLst>
              <a:ext uri="{FF2B5EF4-FFF2-40B4-BE49-F238E27FC236}">
                <a16:creationId xmlns:a16="http://schemas.microsoft.com/office/drawing/2014/main" id="{0F769811-2DEF-F598-81A6-E46482F237D7}"/>
              </a:ext>
            </a:extLst>
          </p:cNvPr>
          <p:cNvSpPr/>
          <p:nvPr userDrawn="1"/>
        </p:nvSpPr>
        <p:spPr>
          <a:xfrm>
            <a:off x="824596" y="2403571"/>
            <a:ext cx="847553" cy="738820"/>
          </a:xfrm>
          <a:custGeom>
            <a:avLst/>
            <a:gdLst>
              <a:gd name="connsiteX0" fmla="*/ 393237 w 674431"/>
              <a:gd name="connsiteY0" fmla="*/ 0 h 587906"/>
              <a:gd name="connsiteX1" fmla="*/ 616089 w 674431"/>
              <a:gd name="connsiteY1" fmla="*/ 0 h 587906"/>
              <a:gd name="connsiteX2" fmla="*/ 616151 w 674431"/>
              <a:gd name="connsiteY2" fmla="*/ 0 h 587906"/>
              <a:gd name="connsiteX3" fmla="*/ 674431 w 674431"/>
              <a:gd name="connsiteY3" fmla="*/ 58280 h 587906"/>
              <a:gd name="connsiteX4" fmla="*/ 674431 w 674431"/>
              <a:gd name="connsiteY4" fmla="*/ 221738 h 587906"/>
              <a:gd name="connsiteX5" fmla="*/ 597219 w 674431"/>
              <a:gd name="connsiteY5" fmla="*/ 471750 h 587906"/>
              <a:gd name="connsiteX6" fmla="*/ 393361 w 674431"/>
              <a:gd name="connsiteY6" fmla="*/ 587630 h 587906"/>
              <a:gd name="connsiteX7" fmla="*/ 380245 w 674431"/>
              <a:gd name="connsiteY7" fmla="*/ 577174 h 587906"/>
              <a:gd name="connsiteX8" fmla="*/ 380245 w 674431"/>
              <a:gd name="connsiteY8" fmla="*/ 489011 h 587906"/>
              <a:gd name="connsiteX9" fmla="*/ 387484 w 674431"/>
              <a:gd name="connsiteY9" fmla="*/ 478865 h 587906"/>
              <a:gd name="connsiteX10" fmla="*/ 523100 w 674431"/>
              <a:gd name="connsiteY10" fmla="*/ 363541 h 587906"/>
              <a:gd name="connsiteX11" fmla="*/ 540423 w 674431"/>
              <a:gd name="connsiteY11" fmla="*/ 283112 h 587906"/>
              <a:gd name="connsiteX12" fmla="*/ 533308 w 674431"/>
              <a:gd name="connsiteY12" fmla="*/ 276306 h 587906"/>
              <a:gd name="connsiteX13" fmla="*/ 393361 w 674431"/>
              <a:gd name="connsiteY13" fmla="*/ 276306 h 587906"/>
              <a:gd name="connsiteX14" fmla="*/ 374986 w 674431"/>
              <a:gd name="connsiteY14" fmla="*/ 257931 h 587906"/>
              <a:gd name="connsiteX15" fmla="*/ 374986 w 674431"/>
              <a:gd name="connsiteY15" fmla="*/ 18251 h 587906"/>
              <a:gd name="connsiteX16" fmla="*/ 393237 w 674431"/>
              <a:gd name="connsiteY16" fmla="*/ 0 h 587906"/>
              <a:gd name="connsiteX17" fmla="*/ 58466 w 674431"/>
              <a:gd name="connsiteY17" fmla="*/ 0 h 587906"/>
              <a:gd name="connsiteX18" fmla="*/ 281070 w 674431"/>
              <a:gd name="connsiteY18" fmla="*/ 0 h 587906"/>
              <a:gd name="connsiteX19" fmla="*/ 299445 w 674431"/>
              <a:gd name="connsiteY19" fmla="*/ 18375 h 587906"/>
              <a:gd name="connsiteX20" fmla="*/ 299445 w 674431"/>
              <a:gd name="connsiteY20" fmla="*/ 221738 h 587906"/>
              <a:gd name="connsiteX21" fmla="*/ 222233 w 674431"/>
              <a:gd name="connsiteY21" fmla="*/ 471750 h 587906"/>
              <a:gd name="connsiteX22" fmla="*/ 18375 w 674431"/>
              <a:gd name="connsiteY22" fmla="*/ 587630 h 587906"/>
              <a:gd name="connsiteX23" fmla="*/ 5259 w 674431"/>
              <a:gd name="connsiteY23" fmla="*/ 577174 h 587906"/>
              <a:gd name="connsiteX24" fmla="*/ 5259 w 674431"/>
              <a:gd name="connsiteY24" fmla="*/ 489011 h 587906"/>
              <a:gd name="connsiteX25" fmla="*/ 12497 w 674431"/>
              <a:gd name="connsiteY25" fmla="*/ 478865 h 587906"/>
              <a:gd name="connsiteX26" fmla="*/ 148114 w 674431"/>
              <a:gd name="connsiteY26" fmla="*/ 363541 h 587906"/>
              <a:gd name="connsiteX27" fmla="*/ 165437 w 674431"/>
              <a:gd name="connsiteY27" fmla="*/ 283112 h 587906"/>
              <a:gd name="connsiteX28" fmla="*/ 158322 w 674431"/>
              <a:gd name="connsiteY28" fmla="*/ 276306 h 587906"/>
              <a:gd name="connsiteX29" fmla="*/ 18375 w 674431"/>
              <a:gd name="connsiteY29" fmla="*/ 276306 h 587906"/>
              <a:gd name="connsiteX30" fmla="*/ 0 w 674431"/>
              <a:gd name="connsiteY30" fmla="*/ 257931 h 587906"/>
              <a:gd name="connsiteX31" fmla="*/ 0 w 674431"/>
              <a:gd name="connsiteY31" fmla="*/ 58466 h 587906"/>
              <a:gd name="connsiteX32" fmla="*/ 58466 w 674431"/>
              <a:gd name="connsiteY32" fmla="*/ 0 h 587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74431" h="587906">
                <a:moveTo>
                  <a:pt x="393237" y="0"/>
                </a:moveTo>
                <a:lnTo>
                  <a:pt x="616089" y="0"/>
                </a:lnTo>
                <a:lnTo>
                  <a:pt x="616151" y="0"/>
                </a:lnTo>
                <a:cubicBezTo>
                  <a:pt x="648322" y="0"/>
                  <a:pt x="674431" y="26109"/>
                  <a:pt x="674431" y="58280"/>
                </a:cubicBezTo>
                <a:lnTo>
                  <a:pt x="674431" y="221738"/>
                </a:lnTo>
                <a:cubicBezTo>
                  <a:pt x="674431" y="328152"/>
                  <a:pt x="648694" y="411490"/>
                  <a:pt x="597219" y="471750"/>
                </a:cubicBezTo>
                <a:cubicBezTo>
                  <a:pt x="548157" y="529102"/>
                  <a:pt x="480225" y="567770"/>
                  <a:pt x="393361" y="587630"/>
                </a:cubicBezTo>
                <a:cubicBezTo>
                  <a:pt x="386679" y="589177"/>
                  <a:pt x="380245" y="584042"/>
                  <a:pt x="380245" y="577174"/>
                </a:cubicBezTo>
                <a:lnTo>
                  <a:pt x="380245" y="489011"/>
                </a:lnTo>
                <a:cubicBezTo>
                  <a:pt x="380245" y="484433"/>
                  <a:pt x="383153" y="480288"/>
                  <a:pt x="387484" y="478865"/>
                </a:cubicBezTo>
                <a:cubicBezTo>
                  <a:pt x="454240" y="456778"/>
                  <a:pt x="499466" y="418295"/>
                  <a:pt x="523100" y="363541"/>
                </a:cubicBezTo>
                <a:cubicBezTo>
                  <a:pt x="535969" y="335824"/>
                  <a:pt x="541784" y="309035"/>
                  <a:pt x="540423" y="283112"/>
                </a:cubicBezTo>
                <a:cubicBezTo>
                  <a:pt x="540238" y="279276"/>
                  <a:pt x="537082" y="276306"/>
                  <a:pt x="533308" y="276306"/>
                </a:cubicBezTo>
                <a:lnTo>
                  <a:pt x="393361" y="276306"/>
                </a:lnTo>
                <a:cubicBezTo>
                  <a:pt x="383215" y="276306"/>
                  <a:pt x="374986" y="268078"/>
                  <a:pt x="374986" y="257931"/>
                </a:cubicBezTo>
                <a:lnTo>
                  <a:pt x="374986" y="18251"/>
                </a:lnTo>
                <a:cubicBezTo>
                  <a:pt x="374986" y="8167"/>
                  <a:pt x="383153" y="0"/>
                  <a:pt x="393237" y="0"/>
                </a:cubicBezTo>
                <a:close/>
                <a:moveTo>
                  <a:pt x="58466" y="0"/>
                </a:moveTo>
                <a:lnTo>
                  <a:pt x="281070" y="0"/>
                </a:lnTo>
                <a:cubicBezTo>
                  <a:pt x="291216" y="0"/>
                  <a:pt x="299445" y="8229"/>
                  <a:pt x="299445" y="18375"/>
                </a:cubicBezTo>
                <a:lnTo>
                  <a:pt x="299445" y="221738"/>
                </a:lnTo>
                <a:cubicBezTo>
                  <a:pt x="299445" y="328152"/>
                  <a:pt x="273708" y="411490"/>
                  <a:pt x="222233" y="471750"/>
                </a:cubicBezTo>
                <a:cubicBezTo>
                  <a:pt x="173171" y="529102"/>
                  <a:pt x="105239" y="567770"/>
                  <a:pt x="18375" y="587630"/>
                </a:cubicBezTo>
                <a:cubicBezTo>
                  <a:pt x="11631" y="589177"/>
                  <a:pt x="5259" y="584042"/>
                  <a:pt x="5259" y="577174"/>
                </a:cubicBezTo>
                <a:lnTo>
                  <a:pt x="5259" y="489011"/>
                </a:lnTo>
                <a:cubicBezTo>
                  <a:pt x="5259" y="484433"/>
                  <a:pt x="8167" y="480288"/>
                  <a:pt x="12497" y="478865"/>
                </a:cubicBezTo>
                <a:cubicBezTo>
                  <a:pt x="79254" y="456778"/>
                  <a:pt x="124480" y="418295"/>
                  <a:pt x="148114" y="363541"/>
                </a:cubicBezTo>
                <a:cubicBezTo>
                  <a:pt x="160983" y="335824"/>
                  <a:pt x="166798" y="309035"/>
                  <a:pt x="165437" y="283112"/>
                </a:cubicBezTo>
                <a:cubicBezTo>
                  <a:pt x="165252" y="279276"/>
                  <a:pt x="162096" y="276306"/>
                  <a:pt x="158322" y="276306"/>
                </a:cubicBezTo>
                <a:lnTo>
                  <a:pt x="18375" y="276306"/>
                </a:lnTo>
                <a:cubicBezTo>
                  <a:pt x="8229" y="276306"/>
                  <a:pt x="0" y="268078"/>
                  <a:pt x="0" y="257931"/>
                </a:cubicBezTo>
                <a:lnTo>
                  <a:pt x="0" y="58466"/>
                </a:lnTo>
                <a:cubicBezTo>
                  <a:pt x="0" y="26171"/>
                  <a:pt x="26171" y="0"/>
                  <a:pt x="58466" y="0"/>
                </a:cubicBezTo>
                <a:close/>
              </a:path>
            </a:pathLst>
          </a:custGeom>
          <a:solidFill>
            <a:srgbClr val="8DC8E8"/>
          </a:solidFill>
          <a:ln w="6117" cap="flat">
            <a:noFill/>
            <a:prstDash val="solid"/>
            <a:miter/>
          </a:ln>
        </p:spPr>
        <p:txBody>
          <a:bodyPr rtlCol="0" anchor="ctr"/>
          <a:lstStyle/>
          <a:p>
            <a:endParaRPr lang="en-US"/>
          </a:p>
        </p:txBody>
      </p:sp>
      <p:cxnSp>
        <p:nvCxnSpPr>
          <p:cNvPr id="7" name="Straight Connector 6">
            <a:extLst>
              <a:ext uri="{FF2B5EF4-FFF2-40B4-BE49-F238E27FC236}">
                <a16:creationId xmlns:a16="http://schemas.microsoft.com/office/drawing/2014/main" id="{5887C267-90F3-864A-1E1C-F1FEE2677E77}"/>
              </a:ext>
            </a:extLst>
          </p:cNvPr>
          <p:cNvCxnSpPr>
            <a:cxnSpLocks/>
          </p:cNvCxnSpPr>
          <p:nvPr userDrawn="1"/>
        </p:nvCxnSpPr>
        <p:spPr>
          <a:xfrm>
            <a:off x="1248372" y="0"/>
            <a:ext cx="0" cy="2204720"/>
          </a:xfrm>
          <a:prstGeom prst="line">
            <a:avLst/>
          </a:prstGeom>
          <a:ln>
            <a:solidFill>
              <a:srgbClr val="8DC8E8"/>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9" name="Text Placeholder 8">
            <a:extLst>
              <a:ext uri="{FF2B5EF4-FFF2-40B4-BE49-F238E27FC236}">
                <a16:creationId xmlns:a16="http://schemas.microsoft.com/office/drawing/2014/main" id="{C5892EF1-25AA-129F-4E49-B020CD732E30}"/>
              </a:ext>
            </a:extLst>
          </p:cNvPr>
          <p:cNvSpPr>
            <a:spLocks noGrp="1"/>
          </p:cNvSpPr>
          <p:nvPr>
            <p:ph type="body" sz="quarter" idx="10" hasCustomPrompt="1"/>
          </p:nvPr>
        </p:nvSpPr>
        <p:spPr>
          <a:xfrm>
            <a:off x="2179638" y="2291415"/>
            <a:ext cx="8483600" cy="1292662"/>
          </a:xfrm>
        </p:spPr>
        <p:txBody>
          <a:bodyPr/>
          <a:lstStyle>
            <a:lvl1pPr marL="0" indent="0">
              <a:buFont typeface="Arial" panose="020B0604020202020204" pitchFamily="34" charset="0"/>
              <a:buNone/>
              <a:defRPr/>
            </a:lvl1pPr>
          </a:lstStyle>
          <a:p>
            <a:pPr lvl="0"/>
            <a:r>
              <a:rPr lang="en-US"/>
              <a:t>Quote goes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1" name="Text Placeholder 8">
            <a:extLst>
              <a:ext uri="{FF2B5EF4-FFF2-40B4-BE49-F238E27FC236}">
                <a16:creationId xmlns:a16="http://schemas.microsoft.com/office/drawing/2014/main" id="{7006F77B-7C66-2469-F5A5-75B29FA87460}"/>
              </a:ext>
            </a:extLst>
          </p:cNvPr>
          <p:cNvSpPr>
            <a:spLocks noGrp="1"/>
          </p:cNvSpPr>
          <p:nvPr>
            <p:ph type="body" sz="quarter" idx="11" hasCustomPrompt="1"/>
          </p:nvPr>
        </p:nvSpPr>
        <p:spPr>
          <a:xfrm>
            <a:off x="2179638" y="4573873"/>
            <a:ext cx="8483600" cy="369332"/>
          </a:xfrm>
        </p:spPr>
        <p:txBody>
          <a:bodyPr/>
          <a:lstStyle>
            <a:lvl1pPr marL="0" indent="0" algn="r">
              <a:buFont typeface="Arial" panose="020B0604020202020204" pitchFamily="34" charset="0"/>
              <a:buNone/>
              <a:defRPr sz="2400"/>
            </a:lvl1pPr>
          </a:lstStyle>
          <a:p>
            <a:pPr lvl="0"/>
            <a:r>
              <a:rPr lang="en-US"/>
              <a:t>Name, company</a:t>
            </a:r>
          </a:p>
        </p:txBody>
      </p:sp>
    </p:spTree>
    <p:extLst>
      <p:ext uri="{BB962C8B-B14F-4D97-AF65-F5344CB8AC3E}">
        <p14:creationId xmlns:p14="http://schemas.microsoft.com/office/powerpoint/2010/main" val="80280266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Quote - white">
    <p:bg>
      <p:bgPr>
        <a:solidFill>
          <a:schemeClr val="accent2"/>
        </a:solidFill>
        <a:effectLst/>
      </p:bgPr>
    </p:bg>
    <p:spTree>
      <p:nvGrpSpPr>
        <p:cNvPr id="1" name=""/>
        <p:cNvGrpSpPr/>
        <p:nvPr/>
      </p:nvGrpSpPr>
      <p:grpSpPr>
        <a:xfrm>
          <a:off x="0" y="0"/>
          <a:ext cx="0" cy="0"/>
          <a:chOff x="0" y="0"/>
          <a:chExt cx="0" cy="0"/>
        </a:xfrm>
      </p:grpSpPr>
      <p:pic>
        <p:nvPicPr>
          <p:cNvPr id="3" name="Picture 2" descr="A black triangle with a rainbow edge&#10;&#10;Description automatically generated">
            <a:extLst>
              <a:ext uri="{FF2B5EF4-FFF2-40B4-BE49-F238E27FC236}">
                <a16:creationId xmlns:a16="http://schemas.microsoft.com/office/drawing/2014/main" id="{D1CDB363-04D9-C7B8-50CA-A532050AE6F1}"/>
              </a:ext>
            </a:extLst>
          </p:cNvPr>
          <p:cNvPicPr>
            <a:picLocks noChangeAspect="1"/>
          </p:cNvPicPr>
          <p:nvPr userDrawn="1"/>
        </p:nvPicPr>
        <p:blipFill rotWithShape="1">
          <a:blip r:embed="rId2"/>
          <a:srcRect r="29034" b="36498"/>
          <a:stretch/>
        </p:blipFill>
        <p:spPr>
          <a:xfrm>
            <a:off x="5588687" y="3285459"/>
            <a:ext cx="6603313" cy="3572541"/>
          </a:xfrm>
          <a:prstGeom prst="rect">
            <a:avLst/>
          </a:prstGeom>
        </p:spPr>
      </p:pic>
      <p:cxnSp>
        <p:nvCxnSpPr>
          <p:cNvPr id="5" name="Straight Connector 4">
            <a:extLst>
              <a:ext uri="{FF2B5EF4-FFF2-40B4-BE49-F238E27FC236}">
                <a16:creationId xmlns:a16="http://schemas.microsoft.com/office/drawing/2014/main" id="{036CC9DD-4A4B-3D00-FCF0-4C04F01A6D06}"/>
              </a:ext>
            </a:extLst>
          </p:cNvPr>
          <p:cNvCxnSpPr>
            <a:cxnSpLocks/>
          </p:cNvCxnSpPr>
          <p:nvPr userDrawn="1"/>
        </p:nvCxnSpPr>
        <p:spPr>
          <a:xfrm>
            <a:off x="1233858" y="0"/>
            <a:ext cx="0" cy="6858000"/>
          </a:xfrm>
          <a:prstGeom prst="line">
            <a:avLst/>
          </a:prstGeom>
          <a:ln w="9525">
            <a:solidFill>
              <a:srgbClr val="8DC8E8"/>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59A0006B-514C-2466-494E-527878F9BC2B}"/>
              </a:ext>
            </a:extLst>
          </p:cNvPr>
          <p:cNvGrpSpPr/>
          <p:nvPr userDrawn="1"/>
        </p:nvGrpSpPr>
        <p:grpSpPr>
          <a:xfrm>
            <a:off x="538570" y="1386852"/>
            <a:ext cx="1425212" cy="1254280"/>
            <a:chOff x="432615" y="2002065"/>
            <a:chExt cx="490454" cy="431632"/>
          </a:xfrm>
        </p:grpSpPr>
        <p:sp>
          <p:nvSpPr>
            <p:cNvPr id="7" name="Rectangle 6">
              <a:extLst>
                <a:ext uri="{FF2B5EF4-FFF2-40B4-BE49-F238E27FC236}">
                  <a16:creationId xmlns:a16="http://schemas.microsoft.com/office/drawing/2014/main" id="{86C86A2D-DCDA-D873-17E9-C9018F943BEE}"/>
                </a:ext>
              </a:extLst>
            </p:cNvPr>
            <p:cNvSpPr/>
            <p:nvPr/>
          </p:nvSpPr>
          <p:spPr bwMode="auto">
            <a:xfrm>
              <a:off x="432615" y="2002065"/>
              <a:ext cx="490454" cy="431632"/>
            </a:xfrm>
            <a:prstGeom prst="rect">
              <a:avLst/>
            </a:prstGeom>
            <a:solidFill>
              <a:schemeClr val="accent2"/>
            </a:solidFill>
          </p:spPr>
          <p:txBody>
            <a:bodyPr wrap="square" lIns="0" tIns="0" rIns="0" bIns="0" rtlCol="0"/>
            <a:lstStyle/>
            <a:p>
              <a:pPr defTabSz="914367"/>
              <a:endParaRPr lang="en-US" sz="1765" err="1">
                <a:solidFill>
                  <a:srgbClr val="000000"/>
                </a:solidFill>
                <a:latin typeface="Segoe UI" panose="020B0502040204020203" pitchFamily="34" charset="0"/>
                <a:cs typeface="Segoe UI" panose="020B0502040204020203" pitchFamily="34" charset="0"/>
              </a:endParaRPr>
            </a:p>
          </p:txBody>
        </p:sp>
        <p:sp>
          <p:nvSpPr>
            <p:cNvPr id="8" name="Freeform: Shape 9">
              <a:extLst>
                <a:ext uri="{FF2B5EF4-FFF2-40B4-BE49-F238E27FC236}">
                  <a16:creationId xmlns:a16="http://schemas.microsoft.com/office/drawing/2014/main" id="{DAC236B7-EB1A-F6B2-8E59-69CD1092830A}"/>
                </a:ext>
              </a:extLst>
            </p:cNvPr>
            <p:cNvSpPr/>
            <p:nvPr/>
          </p:nvSpPr>
          <p:spPr>
            <a:xfrm>
              <a:off x="531044" y="2091506"/>
              <a:ext cx="291666" cy="254248"/>
            </a:xfrm>
            <a:custGeom>
              <a:avLst/>
              <a:gdLst>
                <a:gd name="connsiteX0" fmla="*/ 393237 w 674431"/>
                <a:gd name="connsiteY0" fmla="*/ 0 h 587906"/>
                <a:gd name="connsiteX1" fmla="*/ 616089 w 674431"/>
                <a:gd name="connsiteY1" fmla="*/ 0 h 587906"/>
                <a:gd name="connsiteX2" fmla="*/ 616151 w 674431"/>
                <a:gd name="connsiteY2" fmla="*/ 0 h 587906"/>
                <a:gd name="connsiteX3" fmla="*/ 674431 w 674431"/>
                <a:gd name="connsiteY3" fmla="*/ 58280 h 587906"/>
                <a:gd name="connsiteX4" fmla="*/ 674431 w 674431"/>
                <a:gd name="connsiteY4" fmla="*/ 221738 h 587906"/>
                <a:gd name="connsiteX5" fmla="*/ 597219 w 674431"/>
                <a:gd name="connsiteY5" fmla="*/ 471750 h 587906"/>
                <a:gd name="connsiteX6" fmla="*/ 393361 w 674431"/>
                <a:gd name="connsiteY6" fmla="*/ 587630 h 587906"/>
                <a:gd name="connsiteX7" fmla="*/ 380245 w 674431"/>
                <a:gd name="connsiteY7" fmla="*/ 577174 h 587906"/>
                <a:gd name="connsiteX8" fmla="*/ 380245 w 674431"/>
                <a:gd name="connsiteY8" fmla="*/ 489011 h 587906"/>
                <a:gd name="connsiteX9" fmla="*/ 387484 w 674431"/>
                <a:gd name="connsiteY9" fmla="*/ 478865 h 587906"/>
                <a:gd name="connsiteX10" fmla="*/ 523100 w 674431"/>
                <a:gd name="connsiteY10" fmla="*/ 363541 h 587906"/>
                <a:gd name="connsiteX11" fmla="*/ 540423 w 674431"/>
                <a:gd name="connsiteY11" fmla="*/ 283112 h 587906"/>
                <a:gd name="connsiteX12" fmla="*/ 533308 w 674431"/>
                <a:gd name="connsiteY12" fmla="*/ 276306 h 587906"/>
                <a:gd name="connsiteX13" fmla="*/ 393361 w 674431"/>
                <a:gd name="connsiteY13" fmla="*/ 276306 h 587906"/>
                <a:gd name="connsiteX14" fmla="*/ 374986 w 674431"/>
                <a:gd name="connsiteY14" fmla="*/ 257931 h 587906"/>
                <a:gd name="connsiteX15" fmla="*/ 374986 w 674431"/>
                <a:gd name="connsiteY15" fmla="*/ 18251 h 587906"/>
                <a:gd name="connsiteX16" fmla="*/ 393237 w 674431"/>
                <a:gd name="connsiteY16" fmla="*/ 0 h 587906"/>
                <a:gd name="connsiteX17" fmla="*/ 58466 w 674431"/>
                <a:gd name="connsiteY17" fmla="*/ 0 h 587906"/>
                <a:gd name="connsiteX18" fmla="*/ 281070 w 674431"/>
                <a:gd name="connsiteY18" fmla="*/ 0 h 587906"/>
                <a:gd name="connsiteX19" fmla="*/ 299445 w 674431"/>
                <a:gd name="connsiteY19" fmla="*/ 18375 h 587906"/>
                <a:gd name="connsiteX20" fmla="*/ 299445 w 674431"/>
                <a:gd name="connsiteY20" fmla="*/ 221738 h 587906"/>
                <a:gd name="connsiteX21" fmla="*/ 222233 w 674431"/>
                <a:gd name="connsiteY21" fmla="*/ 471750 h 587906"/>
                <a:gd name="connsiteX22" fmla="*/ 18375 w 674431"/>
                <a:gd name="connsiteY22" fmla="*/ 587630 h 587906"/>
                <a:gd name="connsiteX23" fmla="*/ 5259 w 674431"/>
                <a:gd name="connsiteY23" fmla="*/ 577174 h 587906"/>
                <a:gd name="connsiteX24" fmla="*/ 5259 w 674431"/>
                <a:gd name="connsiteY24" fmla="*/ 489011 h 587906"/>
                <a:gd name="connsiteX25" fmla="*/ 12497 w 674431"/>
                <a:gd name="connsiteY25" fmla="*/ 478865 h 587906"/>
                <a:gd name="connsiteX26" fmla="*/ 148114 w 674431"/>
                <a:gd name="connsiteY26" fmla="*/ 363541 h 587906"/>
                <a:gd name="connsiteX27" fmla="*/ 165437 w 674431"/>
                <a:gd name="connsiteY27" fmla="*/ 283112 h 587906"/>
                <a:gd name="connsiteX28" fmla="*/ 158322 w 674431"/>
                <a:gd name="connsiteY28" fmla="*/ 276306 h 587906"/>
                <a:gd name="connsiteX29" fmla="*/ 18375 w 674431"/>
                <a:gd name="connsiteY29" fmla="*/ 276306 h 587906"/>
                <a:gd name="connsiteX30" fmla="*/ 0 w 674431"/>
                <a:gd name="connsiteY30" fmla="*/ 257931 h 587906"/>
                <a:gd name="connsiteX31" fmla="*/ 0 w 674431"/>
                <a:gd name="connsiteY31" fmla="*/ 58466 h 587906"/>
                <a:gd name="connsiteX32" fmla="*/ 58466 w 674431"/>
                <a:gd name="connsiteY32" fmla="*/ 0 h 587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74431" h="587906">
                  <a:moveTo>
                    <a:pt x="393237" y="0"/>
                  </a:moveTo>
                  <a:lnTo>
                    <a:pt x="616089" y="0"/>
                  </a:lnTo>
                  <a:lnTo>
                    <a:pt x="616151" y="0"/>
                  </a:lnTo>
                  <a:cubicBezTo>
                    <a:pt x="648322" y="0"/>
                    <a:pt x="674431" y="26109"/>
                    <a:pt x="674431" y="58280"/>
                  </a:cubicBezTo>
                  <a:lnTo>
                    <a:pt x="674431" y="221738"/>
                  </a:lnTo>
                  <a:cubicBezTo>
                    <a:pt x="674431" y="328152"/>
                    <a:pt x="648694" y="411490"/>
                    <a:pt x="597219" y="471750"/>
                  </a:cubicBezTo>
                  <a:cubicBezTo>
                    <a:pt x="548157" y="529102"/>
                    <a:pt x="480225" y="567770"/>
                    <a:pt x="393361" y="587630"/>
                  </a:cubicBezTo>
                  <a:cubicBezTo>
                    <a:pt x="386679" y="589177"/>
                    <a:pt x="380245" y="584042"/>
                    <a:pt x="380245" y="577174"/>
                  </a:cubicBezTo>
                  <a:lnTo>
                    <a:pt x="380245" y="489011"/>
                  </a:lnTo>
                  <a:cubicBezTo>
                    <a:pt x="380245" y="484433"/>
                    <a:pt x="383153" y="480288"/>
                    <a:pt x="387484" y="478865"/>
                  </a:cubicBezTo>
                  <a:cubicBezTo>
                    <a:pt x="454240" y="456778"/>
                    <a:pt x="499466" y="418295"/>
                    <a:pt x="523100" y="363541"/>
                  </a:cubicBezTo>
                  <a:cubicBezTo>
                    <a:pt x="535969" y="335824"/>
                    <a:pt x="541784" y="309035"/>
                    <a:pt x="540423" y="283112"/>
                  </a:cubicBezTo>
                  <a:cubicBezTo>
                    <a:pt x="540238" y="279276"/>
                    <a:pt x="537082" y="276306"/>
                    <a:pt x="533308" y="276306"/>
                  </a:cubicBezTo>
                  <a:lnTo>
                    <a:pt x="393361" y="276306"/>
                  </a:lnTo>
                  <a:cubicBezTo>
                    <a:pt x="383215" y="276306"/>
                    <a:pt x="374986" y="268078"/>
                    <a:pt x="374986" y="257931"/>
                  </a:cubicBezTo>
                  <a:lnTo>
                    <a:pt x="374986" y="18251"/>
                  </a:lnTo>
                  <a:cubicBezTo>
                    <a:pt x="374986" y="8167"/>
                    <a:pt x="383153" y="0"/>
                    <a:pt x="393237" y="0"/>
                  </a:cubicBezTo>
                  <a:close/>
                  <a:moveTo>
                    <a:pt x="58466" y="0"/>
                  </a:moveTo>
                  <a:lnTo>
                    <a:pt x="281070" y="0"/>
                  </a:lnTo>
                  <a:cubicBezTo>
                    <a:pt x="291216" y="0"/>
                    <a:pt x="299445" y="8229"/>
                    <a:pt x="299445" y="18375"/>
                  </a:cubicBezTo>
                  <a:lnTo>
                    <a:pt x="299445" y="221738"/>
                  </a:lnTo>
                  <a:cubicBezTo>
                    <a:pt x="299445" y="328152"/>
                    <a:pt x="273708" y="411490"/>
                    <a:pt x="222233" y="471750"/>
                  </a:cubicBezTo>
                  <a:cubicBezTo>
                    <a:pt x="173171" y="529102"/>
                    <a:pt x="105239" y="567770"/>
                    <a:pt x="18375" y="587630"/>
                  </a:cubicBezTo>
                  <a:cubicBezTo>
                    <a:pt x="11631" y="589177"/>
                    <a:pt x="5259" y="584042"/>
                    <a:pt x="5259" y="577174"/>
                  </a:cubicBezTo>
                  <a:lnTo>
                    <a:pt x="5259" y="489011"/>
                  </a:lnTo>
                  <a:cubicBezTo>
                    <a:pt x="5259" y="484433"/>
                    <a:pt x="8167" y="480288"/>
                    <a:pt x="12497" y="478865"/>
                  </a:cubicBezTo>
                  <a:cubicBezTo>
                    <a:pt x="79254" y="456778"/>
                    <a:pt x="124480" y="418295"/>
                    <a:pt x="148114" y="363541"/>
                  </a:cubicBezTo>
                  <a:cubicBezTo>
                    <a:pt x="160983" y="335824"/>
                    <a:pt x="166798" y="309035"/>
                    <a:pt x="165437" y="283112"/>
                  </a:cubicBezTo>
                  <a:cubicBezTo>
                    <a:pt x="165252" y="279276"/>
                    <a:pt x="162096" y="276306"/>
                    <a:pt x="158322" y="276306"/>
                  </a:cubicBezTo>
                  <a:lnTo>
                    <a:pt x="18375" y="276306"/>
                  </a:lnTo>
                  <a:cubicBezTo>
                    <a:pt x="8229" y="276306"/>
                    <a:pt x="0" y="268078"/>
                    <a:pt x="0" y="257931"/>
                  </a:cubicBezTo>
                  <a:lnTo>
                    <a:pt x="0" y="58466"/>
                  </a:lnTo>
                  <a:cubicBezTo>
                    <a:pt x="0" y="26171"/>
                    <a:pt x="26171" y="0"/>
                    <a:pt x="58466" y="0"/>
                  </a:cubicBezTo>
                  <a:close/>
                </a:path>
              </a:pathLst>
            </a:custGeom>
            <a:solidFill>
              <a:srgbClr val="8DC8E8"/>
            </a:solidFill>
            <a:ln w="6117" cap="flat">
              <a:noFill/>
              <a:prstDash val="solid"/>
              <a:miter/>
            </a:ln>
          </p:spPr>
          <p:txBody>
            <a:bodyPr rtlCol="0" anchor="ctr"/>
            <a:lstStyle/>
            <a:p>
              <a:endParaRPr lang="en-US"/>
            </a:p>
          </p:txBody>
        </p:sp>
      </p:grpSp>
      <p:sp>
        <p:nvSpPr>
          <p:cNvPr id="13" name="Text Placeholder 11">
            <a:extLst>
              <a:ext uri="{FF2B5EF4-FFF2-40B4-BE49-F238E27FC236}">
                <a16:creationId xmlns:a16="http://schemas.microsoft.com/office/drawing/2014/main" id="{844F60EE-6DCC-0FBA-C64F-0A77F0982ACB}"/>
              </a:ext>
            </a:extLst>
          </p:cNvPr>
          <p:cNvSpPr>
            <a:spLocks noGrp="1"/>
          </p:cNvSpPr>
          <p:nvPr>
            <p:ph type="body" sz="quarter" idx="11" hasCustomPrompt="1"/>
          </p:nvPr>
        </p:nvSpPr>
        <p:spPr>
          <a:xfrm>
            <a:off x="2179638" y="5129782"/>
            <a:ext cx="5948362" cy="369332"/>
          </a:xfrm>
        </p:spPr>
        <p:txBody>
          <a:bodyPr/>
          <a:lstStyle>
            <a:lvl1pPr marL="0" indent="0">
              <a:buNone/>
              <a:defRPr sz="2400"/>
            </a:lvl1pPr>
          </a:lstStyle>
          <a:p>
            <a:pPr lvl="0"/>
            <a:r>
              <a:rPr lang="en-US"/>
              <a:t>Name, company</a:t>
            </a:r>
          </a:p>
        </p:txBody>
      </p:sp>
      <p:sp>
        <p:nvSpPr>
          <p:cNvPr id="2" name="Text Placeholder 8">
            <a:extLst>
              <a:ext uri="{FF2B5EF4-FFF2-40B4-BE49-F238E27FC236}">
                <a16:creationId xmlns:a16="http://schemas.microsoft.com/office/drawing/2014/main" id="{D8BE537B-F431-3BBC-B101-9A39DCDCA907}"/>
              </a:ext>
            </a:extLst>
          </p:cNvPr>
          <p:cNvSpPr>
            <a:spLocks noGrp="1"/>
          </p:cNvSpPr>
          <p:nvPr>
            <p:ph type="body" sz="quarter" idx="10" hasCustomPrompt="1"/>
          </p:nvPr>
        </p:nvSpPr>
        <p:spPr>
          <a:xfrm>
            <a:off x="2179637" y="1386852"/>
            <a:ext cx="5948355" cy="1723549"/>
          </a:xfrm>
        </p:spPr>
        <p:txBody>
          <a:bodyPr/>
          <a:lstStyle>
            <a:lvl1pPr marL="0" indent="0">
              <a:buFont typeface="Arial" panose="020B0604020202020204" pitchFamily="34" charset="0"/>
              <a:buNone/>
              <a:defRPr>
                <a:latin typeface="+mj-lt"/>
              </a:defRPr>
            </a:lvl1pPr>
          </a:lstStyle>
          <a:p>
            <a:pPr lvl="0"/>
            <a:r>
              <a:rPr lang="en-US"/>
              <a:t>Quote goes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Tree>
    <p:extLst>
      <p:ext uri="{BB962C8B-B14F-4D97-AF65-F5344CB8AC3E}">
        <p14:creationId xmlns:p14="http://schemas.microsoft.com/office/powerpoint/2010/main" val="12455745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F2EAD-E771-4FE5-B233-F97446E55E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7C872A-6457-4D78-A4CB-222090A733B4}"/>
              </a:ext>
            </a:extLst>
          </p:cNvPr>
          <p:cNvSpPr>
            <a:spLocks noGrp="1"/>
          </p:cNvSpPr>
          <p:nvPr>
            <p:ph sz="half" idx="1"/>
          </p:nvPr>
        </p:nvSpPr>
        <p:spPr>
          <a:xfrm>
            <a:off x="838200" y="1457064"/>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F70A25-C79D-466E-A51D-2875AEE3AD55}"/>
              </a:ext>
            </a:extLst>
          </p:cNvPr>
          <p:cNvSpPr>
            <a:spLocks noGrp="1"/>
          </p:cNvSpPr>
          <p:nvPr>
            <p:ph sz="half" idx="2"/>
          </p:nvPr>
        </p:nvSpPr>
        <p:spPr>
          <a:xfrm>
            <a:off x="6172200" y="1457064"/>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030985"/>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9294807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570150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 Square Photo Right">
    <p:spTree>
      <p:nvGrpSpPr>
        <p:cNvPr id="1" name=""/>
        <p:cNvGrpSpPr/>
        <p:nvPr/>
      </p:nvGrpSpPr>
      <p:grpSpPr>
        <a:xfrm>
          <a:off x="0" y="0"/>
          <a:ext cx="0" cy="0"/>
          <a:chOff x="0" y="0"/>
          <a:chExt cx="0" cy="0"/>
        </a:xfrm>
      </p:grpSpPr>
      <p:pic>
        <p:nvPicPr>
          <p:cNvPr id="7" name="Picture 6" descr="A white and black background&#10;&#10;Description automatically generated">
            <a:extLst>
              <a:ext uri="{FF2B5EF4-FFF2-40B4-BE49-F238E27FC236}">
                <a16:creationId xmlns:a16="http://schemas.microsoft.com/office/drawing/2014/main" id="{C6CB29CF-9C38-BF97-67E8-C0AF17B87A9E}"/>
              </a:ext>
            </a:extLst>
          </p:cNvPr>
          <p:cNvPicPr>
            <a:picLocks noChangeAspect="1"/>
          </p:cNvPicPr>
          <p:nvPr userDrawn="1"/>
        </p:nvPicPr>
        <p:blipFill rotWithShape="1">
          <a:blip r:embed="rId2">
            <a:alphaModFix amt="24000"/>
            <a:duotone>
              <a:prstClr val="black"/>
              <a:schemeClr val="accent2">
                <a:tint val="45000"/>
                <a:satMod val="400000"/>
              </a:schemeClr>
            </a:duotone>
          </a:blip>
          <a:srcRect l="55577" t="50467" r="15474"/>
          <a:stretch/>
        </p:blipFill>
        <p:spPr>
          <a:xfrm rot="5400000">
            <a:off x="-458944" y="458942"/>
            <a:ext cx="6269037" cy="5351153"/>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3"/>
            <a:stretch>
              <a:fillRect l="-26148" r="-23686"/>
            </a:stretch>
          </a:blip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640759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 Square Photo Left">
    <p:spTree>
      <p:nvGrpSpPr>
        <p:cNvPr id="1" name=""/>
        <p:cNvGrpSpPr/>
        <p:nvPr/>
      </p:nvGrpSpPr>
      <p:grpSpPr>
        <a:xfrm>
          <a:off x="0" y="0"/>
          <a:ext cx="0" cy="0"/>
          <a:chOff x="0" y="0"/>
          <a:chExt cx="0" cy="0"/>
        </a:xfrm>
      </p:grpSpPr>
      <p:pic>
        <p:nvPicPr>
          <p:cNvPr id="7" name="Picture 6" descr="A white and black background&#10;&#10;Description automatically generated">
            <a:extLst>
              <a:ext uri="{FF2B5EF4-FFF2-40B4-BE49-F238E27FC236}">
                <a16:creationId xmlns:a16="http://schemas.microsoft.com/office/drawing/2014/main" id="{AAEB97B1-90FA-7A0C-B17B-4009DD9E63F1}"/>
              </a:ext>
            </a:extLst>
          </p:cNvPr>
          <p:cNvPicPr>
            <a:picLocks noChangeAspect="1"/>
          </p:cNvPicPr>
          <p:nvPr userDrawn="1"/>
        </p:nvPicPr>
        <p:blipFill rotWithShape="1">
          <a:blip r:embed="rId2">
            <a:alphaModFix amt="24000"/>
            <a:duotone>
              <a:prstClr val="black"/>
              <a:schemeClr val="accent2">
                <a:tint val="45000"/>
                <a:satMod val="400000"/>
              </a:schemeClr>
            </a:duotone>
          </a:blip>
          <a:srcRect l="55577" t="76" r="15474" b="44703"/>
          <a:stretch/>
        </p:blipFill>
        <p:spPr>
          <a:xfrm rot="5400000">
            <a:off x="6722373" y="135627"/>
            <a:ext cx="5605254" cy="5334000"/>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7462138"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458075"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0" y="0"/>
            <a:ext cx="6858000" cy="6858000"/>
          </a:xfrm>
          <a:blipFill>
            <a:blip r:embed="rId3"/>
            <a:stretch>
              <a:fillRect l="-26148" r="-23686"/>
            </a:stretch>
          </a:blip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8034540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Square Photo Right">
    <p:spTree>
      <p:nvGrpSpPr>
        <p:cNvPr id="1" name=""/>
        <p:cNvGrpSpPr/>
        <p:nvPr/>
      </p:nvGrpSpPr>
      <p:grpSpPr>
        <a:xfrm>
          <a:off x="0" y="0"/>
          <a:ext cx="0" cy="0"/>
          <a:chOff x="0" y="0"/>
          <a:chExt cx="0" cy="0"/>
        </a:xfrm>
      </p:grpSpPr>
      <p:pic>
        <p:nvPicPr>
          <p:cNvPr id="6" name="Picture 5" descr="A white and black background&#10;&#10;Description automatically generated">
            <a:extLst>
              <a:ext uri="{FF2B5EF4-FFF2-40B4-BE49-F238E27FC236}">
                <a16:creationId xmlns:a16="http://schemas.microsoft.com/office/drawing/2014/main" id="{24E31EBF-BDAB-921C-C616-1FB1E9BC782E}"/>
              </a:ext>
            </a:extLst>
          </p:cNvPr>
          <p:cNvPicPr>
            <a:picLocks noChangeAspect="1"/>
          </p:cNvPicPr>
          <p:nvPr userDrawn="1"/>
        </p:nvPicPr>
        <p:blipFill rotWithShape="1">
          <a:blip r:embed="rId2">
            <a:alphaModFix amt="24000"/>
            <a:duotone>
              <a:prstClr val="black"/>
              <a:schemeClr val="accent2">
                <a:tint val="45000"/>
                <a:satMod val="400000"/>
              </a:schemeClr>
            </a:duotone>
          </a:blip>
          <a:srcRect l="55577" t="50467" r="15474"/>
          <a:stretch/>
        </p:blipFill>
        <p:spPr>
          <a:xfrm rot="5400000">
            <a:off x="-458944" y="458942"/>
            <a:ext cx="6269037" cy="5351153"/>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1812422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Square Photo Left">
    <p:spTree>
      <p:nvGrpSpPr>
        <p:cNvPr id="1" name=""/>
        <p:cNvGrpSpPr/>
        <p:nvPr/>
      </p:nvGrpSpPr>
      <p:grpSpPr>
        <a:xfrm>
          <a:off x="0" y="0"/>
          <a:ext cx="0" cy="0"/>
          <a:chOff x="0" y="0"/>
          <a:chExt cx="0" cy="0"/>
        </a:xfrm>
      </p:grpSpPr>
      <p:pic>
        <p:nvPicPr>
          <p:cNvPr id="6" name="Picture 5" descr="A white and black background&#10;&#10;Description automatically generated">
            <a:extLst>
              <a:ext uri="{FF2B5EF4-FFF2-40B4-BE49-F238E27FC236}">
                <a16:creationId xmlns:a16="http://schemas.microsoft.com/office/drawing/2014/main" id="{A6A24D4D-C4FC-6985-01A1-6CA2DCAF74F4}"/>
              </a:ext>
            </a:extLst>
          </p:cNvPr>
          <p:cNvPicPr>
            <a:picLocks noChangeAspect="1"/>
          </p:cNvPicPr>
          <p:nvPr userDrawn="1"/>
        </p:nvPicPr>
        <p:blipFill rotWithShape="1">
          <a:blip r:embed="rId2">
            <a:alphaModFix amt="24000"/>
            <a:duotone>
              <a:prstClr val="black"/>
              <a:schemeClr val="accent2">
                <a:tint val="45000"/>
                <a:satMod val="400000"/>
              </a:schemeClr>
            </a:duotone>
          </a:blip>
          <a:srcRect l="55577" t="76" r="15474" b="44703"/>
          <a:stretch/>
        </p:blipFill>
        <p:spPr>
          <a:xfrm rot="5400000">
            <a:off x="6722373" y="135627"/>
            <a:ext cx="5605254" cy="5334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7445026"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8612361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Square Photo 2 Right">
    <p:spTree>
      <p:nvGrpSpPr>
        <p:cNvPr id="1" name=""/>
        <p:cNvGrpSpPr/>
        <p:nvPr/>
      </p:nvGrpSpPr>
      <p:grpSpPr>
        <a:xfrm>
          <a:off x="0" y="0"/>
          <a:ext cx="0" cy="0"/>
          <a:chOff x="0" y="0"/>
          <a:chExt cx="0" cy="0"/>
        </a:xfrm>
      </p:grpSpPr>
      <p:pic>
        <p:nvPicPr>
          <p:cNvPr id="6" name="Picture 5" descr="A white and black background&#10;&#10;Description automatically generated">
            <a:extLst>
              <a:ext uri="{FF2B5EF4-FFF2-40B4-BE49-F238E27FC236}">
                <a16:creationId xmlns:a16="http://schemas.microsoft.com/office/drawing/2014/main" id="{088738A9-564B-0279-2805-21613BEEFECE}"/>
              </a:ext>
            </a:extLst>
          </p:cNvPr>
          <p:cNvPicPr>
            <a:picLocks noChangeAspect="1"/>
          </p:cNvPicPr>
          <p:nvPr userDrawn="1"/>
        </p:nvPicPr>
        <p:blipFill rotWithShape="1">
          <a:blip r:embed="rId2">
            <a:alphaModFix amt="24000"/>
            <a:duotone>
              <a:prstClr val="black"/>
              <a:schemeClr val="accent2">
                <a:tint val="45000"/>
                <a:satMod val="400000"/>
              </a:schemeClr>
            </a:duotone>
          </a:blip>
          <a:srcRect l="55577" t="50467" r="15474"/>
          <a:stretch/>
        </p:blipFill>
        <p:spPr>
          <a:xfrm rot="5400000">
            <a:off x="-458944" y="458942"/>
            <a:ext cx="6269037" cy="5351153"/>
          </a:xfrm>
          <a:prstGeom prst="rect">
            <a:avLst/>
          </a:prstGeom>
        </p:spPr>
      </p:pic>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gradFill flip="none" rotWithShape="1">
            <a:gsLst>
              <a:gs pos="47706">
                <a:schemeClr val="accent1"/>
              </a:gs>
              <a:gs pos="100000">
                <a:schemeClr val="accent3"/>
              </a:gs>
              <a:gs pos="60000">
                <a:schemeClr val="accent1"/>
              </a:gs>
            </a:gsLst>
            <a:lin ang="18900000" scaled="1"/>
            <a:tileRect/>
          </a:grad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0412263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Square Photo 2 Left">
    <p:spTree>
      <p:nvGrpSpPr>
        <p:cNvPr id="1" name=""/>
        <p:cNvGrpSpPr/>
        <p:nvPr/>
      </p:nvGrpSpPr>
      <p:grpSpPr>
        <a:xfrm>
          <a:off x="0" y="0"/>
          <a:ext cx="0" cy="0"/>
          <a:chOff x="0" y="0"/>
          <a:chExt cx="0" cy="0"/>
        </a:xfrm>
      </p:grpSpPr>
      <p:pic>
        <p:nvPicPr>
          <p:cNvPr id="6" name="Picture 5" descr="A white and black background&#10;&#10;Description automatically generated">
            <a:extLst>
              <a:ext uri="{FF2B5EF4-FFF2-40B4-BE49-F238E27FC236}">
                <a16:creationId xmlns:a16="http://schemas.microsoft.com/office/drawing/2014/main" id="{4F3250B7-2D2B-DE2A-E396-011D74C3F7DB}"/>
              </a:ext>
            </a:extLst>
          </p:cNvPr>
          <p:cNvPicPr>
            <a:picLocks noChangeAspect="1"/>
          </p:cNvPicPr>
          <p:nvPr userDrawn="1"/>
        </p:nvPicPr>
        <p:blipFill rotWithShape="1">
          <a:blip r:embed="rId2">
            <a:alphaModFix amt="24000"/>
            <a:duotone>
              <a:prstClr val="black"/>
              <a:schemeClr val="accent2">
                <a:tint val="45000"/>
                <a:satMod val="400000"/>
              </a:schemeClr>
            </a:duotone>
          </a:blip>
          <a:srcRect l="55577" t="76" r="15474" b="44703"/>
          <a:stretch/>
        </p:blipFill>
        <p:spPr>
          <a:xfrm rot="5400000">
            <a:off x="6722373" y="135627"/>
            <a:ext cx="5605254" cy="5334000"/>
          </a:xfrm>
          <a:prstGeom prst="rect">
            <a:avLst/>
          </a:prstGeom>
        </p:spPr>
      </p:pic>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0" y="0"/>
            <a:ext cx="6858000" cy="6858000"/>
          </a:xfrm>
          <a:gradFill flip="none" rotWithShape="1">
            <a:gsLst>
              <a:gs pos="47706">
                <a:schemeClr val="accent1"/>
              </a:gs>
              <a:gs pos="100000">
                <a:schemeClr val="accent3"/>
              </a:gs>
              <a:gs pos="60000">
                <a:schemeClr val="accent1"/>
              </a:gs>
            </a:gsLst>
            <a:lin ang="18900000" scaled="1"/>
            <a:tileRect/>
          </a:grad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7443438" y="2979738"/>
            <a:ext cx="4163125" cy="3289300"/>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344636540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chemeClr val="tx1"/>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9" name="TextBox 8">
            <a:extLst>
              <a:ext uri="{FF2B5EF4-FFF2-40B4-BE49-F238E27FC236}">
                <a16:creationId xmlns:a16="http://schemas.microsoft.com/office/drawing/2014/main" id="{7609554D-CD2C-F836-9A2C-88CABE57658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84492898"/>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gradFill>
            <a:gsLst>
              <a:gs pos="100000">
                <a:schemeClr val="accent3"/>
              </a:gs>
              <a:gs pos="8000">
                <a:schemeClr val="accent1"/>
              </a:gs>
            </a:gsLst>
            <a:lin ang="18900000" scaled="1"/>
          </a:gradFill>
        </p:spPr>
        <p:txBody>
          <a:bodyPr wrap="none" bIns="1554480" anchor="ctr">
            <a:noAutofit/>
          </a:bodyPr>
          <a:lstStyle>
            <a:lvl1pPr marL="0" indent="0" algn="ctr">
              <a:buNone/>
              <a:defRPr sz="1400" b="1">
                <a:solidFill>
                  <a:schemeClr val="bg1"/>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2385435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F2EAD-E771-4FE5-B233-F97446E55E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7C872A-6457-4D78-A4CB-222090A733B4}"/>
              </a:ext>
            </a:extLst>
          </p:cNvPr>
          <p:cNvSpPr>
            <a:spLocks noGrp="1"/>
          </p:cNvSpPr>
          <p:nvPr>
            <p:ph sz="half" idx="1"/>
          </p:nvPr>
        </p:nvSpPr>
        <p:spPr>
          <a:xfrm>
            <a:off x="838200" y="1457064"/>
            <a:ext cx="10515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7271141"/>
      </p:ext>
    </p:extLst>
  </p:cSld>
  <p:clrMapOvr>
    <a:overrideClrMapping bg1="lt1" tx1="dk1" bg2="lt2" tx2="dk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gradFill>
            <a:gsLst>
              <a:gs pos="100000">
                <a:schemeClr val="accent3"/>
              </a:gs>
              <a:gs pos="8000">
                <a:schemeClr val="accent1"/>
              </a:gs>
            </a:gsLst>
            <a:lin ang="18900000" scaled="1"/>
          </a:gradFill>
        </p:spPr>
        <p:txBody>
          <a:bodyPr wrap="none" bIns="1554480" anchor="ctr">
            <a:noAutofit/>
          </a:bodyPr>
          <a:lstStyle>
            <a:lvl1pPr marL="0" indent="0" algn="ctr">
              <a:buNone/>
              <a:defRPr sz="1400" b="1">
                <a:solidFill>
                  <a:schemeClr val="bg1"/>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11560823"/>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gradFill>
            <a:gsLst>
              <a:gs pos="100000">
                <a:schemeClr val="accent3"/>
              </a:gs>
              <a:gs pos="8000">
                <a:schemeClr val="accent1"/>
              </a:gs>
            </a:gsLst>
            <a:lin ang="18900000" scaled="1"/>
          </a:gradFill>
        </p:spPr>
        <p:txBody>
          <a:bodyPr vert="horz" wrap="square" lIns="0" tIns="1280160" rIns="0" bIns="0" rtlCol="0" anchor="t" anchorCtr="0">
            <a:noAutofit/>
          </a:bodyPr>
          <a:lstStyle>
            <a:lvl1pPr marL="0" indent="0" algn="ctr">
              <a:buNone/>
              <a:defRPr lang="en-US" sz="1400" b="1" dirty="0">
                <a:solidFill>
                  <a:schemeClr val="bg1"/>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0162485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gradFill>
            <a:gsLst>
              <a:gs pos="100000">
                <a:schemeClr val="accent3"/>
              </a:gs>
              <a:gs pos="8000">
                <a:schemeClr val="accent1"/>
              </a:gs>
            </a:gsLst>
            <a:lin ang="18900000" scaled="1"/>
          </a:gradFill>
        </p:spPr>
        <p:txBody>
          <a:bodyPr vert="horz" wrap="square" lIns="0" tIns="1371600" rIns="0" bIns="0" rtlCol="0" anchor="t" anchorCtr="0">
            <a:noAutofit/>
          </a:bodyPr>
          <a:lstStyle>
            <a:lvl1pPr marL="0" indent="0" algn="ctr">
              <a:buNone/>
              <a:defRPr lang="en-US" sz="1400" b="1" dirty="0">
                <a:solidFill>
                  <a:schemeClr val="bg1"/>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2356716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chemeClr val="bg1"/>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4692966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312">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2283138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extLst>
                <a:ext uri="{96DAC541-7B7A-43D3-8B79-37D633B846F1}">
                  <asvg:svgBlip xmlns:asvg="http://schemas.microsoft.com/office/drawing/2016/SVG/main" r:embed="rId6"/>
                </a:ext>
              </a:extLst>
            </a:blip>
            <a:stretch>
              <a:fillRect/>
            </a:stretch>
          </a:blip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039572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8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875149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gradFill>
            <a:gsLst>
              <a:gs pos="100000">
                <a:srgbClr val="F4364C"/>
              </a:gs>
              <a:gs pos="0">
                <a:srgbClr val="8661C5"/>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1258620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gradFill>
            <a:gsLst>
              <a:gs pos="100000">
                <a:srgbClr val="F4364C"/>
              </a:gs>
              <a:gs pos="0">
                <a:srgbClr val="8661C5"/>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gradFill>
            <a:gsLst>
              <a:gs pos="0">
                <a:srgbClr val="E8E6DF"/>
              </a:gs>
              <a:gs pos="100000">
                <a:srgbClr val="FFA38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254206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gradFill>
            <a:gsLst>
              <a:gs pos="100000">
                <a:srgbClr val="F4364C"/>
              </a:gs>
              <a:gs pos="0">
                <a:srgbClr val="8661C5"/>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gradFill>
            <a:gsLst>
              <a:gs pos="0">
                <a:srgbClr val="E8E6DF"/>
              </a:gs>
              <a:gs pos="100000">
                <a:srgbClr val="FFA38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gradFill>
            <a:gsLst>
              <a:gs pos="0">
                <a:srgbClr val="E8E6DF"/>
              </a:gs>
              <a:gs pos="100000">
                <a:srgbClr val="D4EC8E"/>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583428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ED121-9015-447A-BD23-A26434E9E81B}"/>
              </a:ext>
            </a:extLst>
          </p:cNvPr>
          <p:cNvSpPr>
            <a:spLocks noGrp="1"/>
          </p:cNvSpPr>
          <p:nvPr>
            <p:ph type="title"/>
          </p:nvPr>
        </p:nvSpPr>
        <p:spPr>
          <a:xfrm>
            <a:off x="839788" y="365125"/>
            <a:ext cx="10515600" cy="103004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E28B377-9DF4-4D81-B90C-EDC75C5399A7}"/>
              </a:ext>
            </a:extLst>
          </p:cNvPr>
          <p:cNvSpPr>
            <a:spLocks noGrp="1"/>
          </p:cNvSpPr>
          <p:nvPr>
            <p:ph type="body" idx="1"/>
          </p:nvPr>
        </p:nvSpPr>
        <p:spPr>
          <a:xfrm>
            <a:off x="838200" y="145654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27423A1-1CC8-47F2-A923-8D6C8C1373BD}"/>
              </a:ext>
            </a:extLst>
          </p:cNvPr>
          <p:cNvSpPr>
            <a:spLocks noGrp="1"/>
          </p:cNvSpPr>
          <p:nvPr>
            <p:ph sz="half" idx="2"/>
          </p:nvPr>
        </p:nvSpPr>
        <p:spPr>
          <a:xfrm>
            <a:off x="788018" y="2280452"/>
            <a:ext cx="5232033" cy="35668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2B12BD-B677-4067-B39E-D346B7D0629C}"/>
              </a:ext>
            </a:extLst>
          </p:cNvPr>
          <p:cNvSpPr>
            <a:spLocks noGrp="1"/>
          </p:cNvSpPr>
          <p:nvPr>
            <p:ph type="body" sz="quarter" idx="3"/>
          </p:nvPr>
        </p:nvSpPr>
        <p:spPr>
          <a:xfrm>
            <a:off x="6170612" y="145654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769166E-FFC9-4082-A169-13F572B39BA5}"/>
              </a:ext>
            </a:extLst>
          </p:cNvPr>
          <p:cNvSpPr>
            <a:spLocks noGrp="1"/>
          </p:cNvSpPr>
          <p:nvPr>
            <p:ph sz="quarter" idx="4"/>
          </p:nvPr>
        </p:nvSpPr>
        <p:spPr>
          <a:xfrm>
            <a:off x="6120064" y="2280452"/>
            <a:ext cx="5257800" cy="35668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28269"/>
      </p:ext>
    </p:extLst>
  </p:cSld>
  <p:clrMapOvr>
    <a:overrideClrMapping bg1="lt1" tx1="dk1" bg2="lt2" tx2="dk2" accent1="accent1" accent2="accent2" accent3="accent3" accent4="accent4" accent5="accent5" accent6="accent6" hlink="hlink" folHlink="folHlink"/>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gradFill>
            <a:gsLst>
              <a:gs pos="100000">
                <a:schemeClr val="accent3"/>
              </a:gs>
              <a:gs pos="8000">
                <a:schemeClr val="accent1"/>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gradFill>
            <a:gsLst>
              <a:gs pos="100000">
                <a:srgbClr val="FFB900"/>
              </a:gs>
              <a:gs pos="0">
                <a:srgbClr val="FFB3BB"/>
              </a:gs>
            </a:gsLst>
            <a:lin ang="18900000" scaled="1"/>
          </a:grad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gradFill>
            <a:gsLst>
              <a:gs pos="100000">
                <a:srgbClr val="F4364C"/>
              </a:gs>
              <a:gs pos="0">
                <a:srgbClr val="8661C5"/>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1039471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gradFill>
            <a:gsLst>
              <a:gs pos="100000">
                <a:schemeClr val="accent3"/>
              </a:gs>
              <a:gs pos="8000">
                <a:schemeClr val="accent1"/>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gradFill>
            <a:gsLst>
              <a:gs pos="100000">
                <a:srgbClr val="FFB900"/>
              </a:gs>
              <a:gs pos="0">
                <a:srgbClr val="FFB3BB"/>
              </a:gs>
            </a:gsLst>
            <a:lin ang="18900000" scaled="1"/>
          </a:grad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gradFill>
            <a:gsLst>
              <a:gs pos="100000">
                <a:srgbClr val="F4364C"/>
              </a:gs>
              <a:gs pos="0">
                <a:srgbClr val="8661C5"/>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gradFill>
            <a:gsLst>
              <a:gs pos="0">
                <a:srgbClr val="E8E6DF"/>
              </a:gs>
              <a:gs pos="100000">
                <a:srgbClr val="FFA38B"/>
              </a:gs>
            </a:gsLst>
            <a:lin ang="18900000" scaled="1"/>
          </a:grad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6741222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gradFill>
            <a:gsLst>
              <a:gs pos="100000">
                <a:schemeClr val="accent3"/>
              </a:gs>
              <a:gs pos="8000">
                <a:schemeClr val="accent1"/>
              </a:gs>
            </a:gsLst>
            <a:lin ang="18900000" scaled="1"/>
          </a:gradFill>
        </p:spPr>
        <p:txBody>
          <a:bodyPr lIns="0" tIns="0" rIns="0" bIns="594360" anchor="ctr" anchorCtr="0">
            <a:noAutofit/>
          </a:bodyPr>
          <a:lstStyle>
            <a:lvl1pPr marL="0" indent="0" algn="ctr">
              <a:lnSpc>
                <a:spcPct val="100000"/>
              </a:lnSpc>
              <a:buNone/>
              <a:defRPr sz="500" b="1">
                <a:solidFill>
                  <a:schemeClr val="bg1"/>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gradFill>
            <a:gsLst>
              <a:gs pos="100000">
                <a:srgbClr val="FFB900"/>
              </a:gs>
              <a:gs pos="0">
                <a:srgbClr val="FFB3BB"/>
              </a:gs>
            </a:gsLst>
            <a:lin ang="18900000" scaled="1"/>
          </a:grad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gradFill>
            <a:gsLst>
              <a:gs pos="100000">
                <a:srgbClr val="F4364C"/>
              </a:gs>
              <a:gs pos="0">
                <a:srgbClr val="8661C5"/>
              </a:gs>
            </a:gsLst>
            <a:lin ang="18900000" scaled="1"/>
          </a:gradFill>
        </p:spPr>
        <p:txBody>
          <a:bodyPr lIns="0" tIns="0" rIns="0" bIns="594360" anchor="ctr" anchorCtr="0">
            <a:noAutofit/>
          </a:bodyPr>
          <a:lstStyle>
            <a:lvl1pPr marL="0" indent="0" algn="ctr">
              <a:lnSpc>
                <a:spcPct val="100000"/>
              </a:lnSpc>
              <a:buNone/>
              <a:defRPr sz="500" b="1">
                <a:solidFill>
                  <a:schemeClr val="bg1"/>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gradFill>
            <a:gsLst>
              <a:gs pos="0">
                <a:srgbClr val="E8E6DF"/>
              </a:gs>
              <a:gs pos="100000">
                <a:srgbClr val="FFA38B"/>
              </a:gs>
            </a:gsLst>
            <a:lin ang="18900000" scaled="1"/>
          </a:grad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gradFill>
            <a:gsLst>
              <a:gs pos="0">
                <a:srgbClr val="E8E6DF"/>
              </a:gs>
              <a:gs pos="100000">
                <a:srgbClr val="D4EC8E"/>
              </a:gs>
            </a:gsLst>
            <a:lin ang="18900000" scaled="1"/>
          </a:grad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7914570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1"/>
            <a:ext cx="3182027" cy="3959217"/>
          </a:xfrm>
        </p:spPr>
        <p:txBody>
          <a:bodyPr anchor="t"/>
          <a:lstStyle>
            <a:lvl1pPr>
              <a:defRPr>
                <a:solidFill>
                  <a:schemeClr val="tx2"/>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697969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310805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chemeClr val="tx1"/>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064701019"/>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chemeClr val="tx1"/>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8110427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2"/>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chemeClr val="tx1"/>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67989641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2"/>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chemeClr val="tx1"/>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2798601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2"/>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chemeClr val="tx1"/>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925987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9C4D0-E67D-431E-BC72-6EF4F6CC6A8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0352523"/>
      </p:ext>
    </p:extLst>
  </p:cSld>
  <p:clrMapOvr>
    <a:overrideClrMapping bg1="lt1" tx1="dk1" bg2="lt2" tx2="dk2" accent1="accent1" accent2="accent2" accent3="accent3" accent4="accent4" accent5="accent5" accent6="accent6" hlink="hlink" folHlink="folHlink"/>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rgbClr val="091F2C"/>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094E7D0-0E4F-A445-A157-FF20427520F4}"/>
              </a:ext>
            </a:extLst>
          </p:cNvPr>
          <p:cNvSpPr>
            <a:spLocks noGrp="1"/>
          </p:cNvSpPr>
          <p:nvPr>
            <p:ph type="title" hasCustomPrompt="1"/>
          </p:nvPr>
        </p:nvSpPr>
        <p:spPr>
          <a:xfrm>
            <a:off x="585216" y="2980408"/>
            <a:ext cx="6802173" cy="553998"/>
          </a:xfrm>
          <a:noFill/>
        </p:spPr>
        <p:txBody>
          <a:bodyPr vert="horz" wrap="square" lIns="0" tIns="0" rIns="0" bIns="0" rtlCol="0" anchor="b" anchorCtr="0">
            <a:spAutoFit/>
          </a:bodyPr>
          <a:lstStyle>
            <a:lvl1pPr>
              <a:defRPr lang="en-US" sz="4000" b="0" dirty="0">
                <a:solidFill>
                  <a:schemeClr val="tx1"/>
                </a:solidFill>
                <a:latin typeface="+mj-lt"/>
              </a:defRPr>
            </a:lvl1pPr>
          </a:lstStyle>
          <a:p>
            <a:pPr lvl="0">
              <a:lnSpc>
                <a:spcPct val="90000"/>
              </a:lnSpc>
            </a:pPr>
            <a:r>
              <a:rPr lang="en-US"/>
              <a:t>Section title</a:t>
            </a:r>
          </a:p>
        </p:txBody>
      </p:sp>
      <p:pic>
        <p:nvPicPr>
          <p:cNvPr id="6" name="Picture 5" descr="A black triangle with a rainbow edge&#10;&#10;Description automatically generated">
            <a:extLst>
              <a:ext uri="{FF2B5EF4-FFF2-40B4-BE49-F238E27FC236}">
                <a16:creationId xmlns:a16="http://schemas.microsoft.com/office/drawing/2014/main" id="{111DD6C0-BC5E-6D87-159E-216957A8032C}"/>
              </a:ext>
            </a:extLst>
          </p:cNvPr>
          <p:cNvPicPr>
            <a:picLocks noChangeAspect="1"/>
          </p:cNvPicPr>
          <p:nvPr userDrawn="1"/>
        </p:nvPicPr>
        <p:blipFill rotWithShape="1">
          <a:blip r:embed="rId2"/>
          <a:srcRect l="14175" t="-2921" r="42096" b="50000"/>
          <a:stretch/>
        </p:blipFill>
        <p:spPr>
          <a:xfrm rot="16200000" flipH="1">
            <a:off x="6254001" y="920000"/>
            <a:ext cx="6858000" cy="5017999"/>
          </a:xfrm>
          <a:prstGeom prst="rect">
            <a:avLst/>
          </a:prstGeom>
        </p:spPr>
      </p:pic>
    </p:spTree>
    <p:extLst>
      <p:ext uri="{BB962C8B-B14F-4D97-AF65-F5344CB8AC3E}">
        <p14:creationId xmlns:p14="http://schemas.microsoft.com/office/powerpoint/2010/main" val="32862038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ection Title (Dark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094E7D0-0E4F-A445-A157-FF20427520F4}"/>
              </a:ext>
            </a:extLst>
          </p:cNvPr>
          <p:cNvSpPr>
            <a:spLocks noGrp="1"/>
          </p:cNvSpPr>
          <p:nvPr>
            <p:ph type="title" hasCustomPrompt="1"/>
          </p:nvPr>
        </p:nvSpPr>
        <p:spPr>
          <a:xfrm>
            <a:off x="585216" y="2980408"/>
            <a:ext cx="6802173" cy="553998"/>
          </a:xfrm>
          <a:noFill/>
        </p:spPr>
        <p:txBody>
          <a:bodyPr vert="horz" wrap="square" lIns="0" tIns="0" rIns="0" bIns="0" rtlCol="0" anchor="b" anchorCtr="0">
            <a:spAutoFit/>
          </a:bodyPr>
          <a:lstStyle>
            <a:lvl1pPr>
              <a:defRPr lang="en-US" sz="4000" b="0" dirty="0">
                <a:solidFill>
                  <a:schemeClr val="tx1"/>
                </a:solidFill>
                <a:latin typeface="+mj-lt"/>
              </a:defRPr>
            </a:lvl1pPr>
          </a:lstStyle>
          <a:p>
            <a:pPr lvl="0">
              <a:lnSpc>
                <a:spcPct val="90000"/>
              </a:lnSpc>
            </a:pPr>
            <a:r>
              <a:rPr lang="en-US"/>
              <a:t>Section title</a:t>
            </a:r>
          </a:p>
        </p:txBody>
      </p:sp>
      <p:pic>
        <p:nvPicPr>
          <p:cNvPr id="2" name="Picture 1" descr="A black triangle with a rainbow edge&#10;&#10;Description automatically generated">
            <a:extLst>
              <a:ext uri="{FF2B5EF4-FFF2-40B4-BE49-F238E27FC236}">
                <a16:creationId xmlns:a16="http://schemas.microsoft.com/office/drawing/2014/main" id="{411DD49E-605F-DCE4-9BAD-56840E7468FB}"/>
              </a:ext>
            </a:extLst>
          </p:cNvPr>
          <p:cNvPicPr>
            <a:picLocks noChangeAspect="1"/>
          </p:cNvPicPr>
          <p:nvPr userDrawn="1"/>
        </p:nvPicPr>
        <p:blipFill rotWithShape="1">
          <a:blip r:embed="rId2"/>
          <a:srcRect r="29034" b="36498"/>
          <a:stretch/>
        </p:blipFill>
        <p:spPr>
          <a:xfrm>
            <a:off x="3811317" y="2323863"/>
            <a:ext cx="8380683" cy="4534138"/>
          </a:xfrm>
          <a:prstGeom prst="rect">
            <a:avLst/>
          </a:prstGeom>
        </p:spPr>
      </p:pic>
    </p:spTree>
    <p:extLst>
      <p:ext uri="{BB962C8B-B14F-4D97-AF65-F5344CB8AC3E}">
        <p14:creationId xmlns:p14="http://schemas.microsoft.com/office/powerpoint/2010/main" val="396402470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0D155-47E8-D819-5FA4-748607570A1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Picture Placeholder 9">
            <a:extLst>
              <a:ext uri="{FF2B5EF4-FFF2-40B4-BE49-F238E27FC236}">
                <a16:creationId xmlns:a16="http://schemas.microsoft.com/office/drawing/2014/main" id="{5022EE65-FBB2-C961-B89F-9DADBDB2DB30}"/>
              </a:ext>
            </a:extLst>
          </p:cNvPr>
          <p:cNvSpPr>
            <a:spLocks noGrp="1"/>
          </p:cNvSpPr>
          <p:nvPr>
            <p:ph type="pic" sz="quarter" idx="14" hasCustomPrompt="1"/>
          </p:nvPr>
        </p:nvSpPr>
        <p:spPr>
          <a:xfrm>
            <a:off x="7827263" y="2199576"/>
            <a:ext cx="3760470" cy="3760470"/>
          </a:xfrm>
          <a:prstGeom prst="rect">
            <a:avLst/>
          </a:prstGeom>
          <a:blipFill>
            <a:blip r:embed="rId2"/>
            <a:stretch>
              <a:fillRect/>
            </a:stretch>
          </a:blipFill>
          <a:effectLst>
            <a:outerShdw blurRad="215900" dist="190500" dir="2700000" sx="101000" sy="101000" algn="ctr" rotWithShape="0">
              <a:srgbClr val="000000">
                <a:alpha val="23000"/>
              </a:srgbClr>
            </a:outerShdw>
          </a:effectLst>
        </p:spPr>
        <p:txBody>
          <a:bodyPr vert="horz" wrap="square" lIns="0" tIns="0" rIns="0" bIns="0" rtlCol="0" anchor="ctr" anchorCtr="0">
            <a:normAutofit/>
          </a:bodyPr>
          <a:lstStyle>
            <a:lvl1pPr marL="228600" indent="-228600" algn="ctr">
              <a:buNone/>
              <a:defRPr lang="en-US" sz="1800" b="1">
                <a:solidFill>
                  <a:schemeClr val="tx1"/>
                </a:solidFill>
                <a:latin typeface="+mn-lt"/>
              </a:defRPr>
            </a:lvl1pPr>
          </a:lstStyle>
          <a:p>
            <a:pPr marL="228600" lvl="0" indent="-228600" algn="ctr"/>
            <a:r>
              <a:rPr lang="en-US"/>
              <a:t>Click to insert photo</a:t>
            </a:r>
          </a:p>
        </p:txBody>
      </p:sp>
      <p:sp>
        <p:nvSpPr>
          <p:cNvPr id="5" name="Text Placeholder 11">
            <a:extLst>
              <a:ext uri="{FF2B5EF4-FFF2-40B4-BE49-F238E27FC236}">
                <a16:creationId xmlns:a16="http://schemas.microsoft.com/office/drawing/2014/main" id="{4B878651-6EA0-F1DE-DDB3-D4C07A4E5942}"/>
              </a:ext>
            </a:extLst>
          </p:cNvPr>
          <p:cNvSpPr>
            <a:spLocks noGrp="1"/>
          </p:cNvSpPr>
          <p:nvPr>
            <p:ph type="body" sz="quarter" idx="17"/>
          </p:nvPr>
        </p:nvSpPr>
        <p:spPr>
          <a:xfrm>
            <a:off x="1245931" y="3206751"/>
            <a:ext cx="2706480" cy="1477328"/>
          </a:xfrm>
        </p:spPr>
        <p:txBody>
          <a:bodyPr anchor="t"/>
          <a:lstStyle>
            <a:lvl1pPr marL="0" indent="0">
              <a:spcBef>
                <a:spcPts val="0"/>
              </a:spcBef>
              <a:buNone/>
              <a:defRPr sz="3200">
                <a:solidFill>
                  <a:schemeClr val="tx1"/>
                </a:solidFill>
                <a:latin typeface="+mj-lt"/>
              </a:defRPr>
            </a:lvl1pPr>
          </a:lstStyle>
          <a:p>
            <a:pPr lvl="0"/>
            <a:r>
              <a:rPr lang="en-US"/>
              <a:t>Click to edit Master text styles</a:t>
            </a:r>
          </a:p>
        </p:txBody>
      </p:sp>
      <p:sp>
        <p:nvSpPr>
          <p:cNvPr id="10" name="Freeform: Shape 9">
            <a:extLst>
              <a:ext uri="{FF2B5EF4-FFF2-40B4-BE49-F238E27FC236}">
                <a16:creationId xmlns:a16="http://schemas.microsoft.com/office/drawing/2014/main" id="{52A3F807-DEFB-6026-D7BD-82284EB7FB76}"/>
              </a:ext>
            </a:extLst>
          </p:cNvPr>
          <p:cNvSpPr/>
          <p:nvPr/>
        </p:nvSpPr>
        <p:spPr>
          <a:xfrm>
            <a:off x="552732" y="2199576"/>
            <a:ext cx="693200" cy="604267"/>
          </a:xfrm>
          <a:custGeom>
            <a:avLst/>
            <a:gdLst>
              <a:gd name="connsiteX0" fmla="*/ 393237 w 674431"/>
              <a:gd name="connsiteY0" fmla="*/ 0 h 587906"/>
              <a:gd name="connsiteX1" fmla="*/ 616089 w 674431"/>
              <a:gd name="connsiteY1" fmla="*/ 0 h 587906"/>
              <a:gd name="connsiteX2" fmla="*/ 616151 w 674431"/>
              <a:gd name="connsiteY2" fmla="*/ 0 h 587906"/>
              <a:gd name="connsiteX3" fmla="*/ 674431 w 674431"/>
              <a:gd name="connsiteY3" fmla="*/ 58280 h 587906"/>
              <a:gd name="connsiteX4" fmla="*/ 674431 w 674431"/>
              <a:gd name="connsiteY4" fmla="*/ 221738 h 587906"/>
              <a:gd name="connsiteX5" fmla="*/ 597219 w 674431"/>
              <a:gd name="connsiteY5" fmla="*/ 471750 h 587906"/>
              <a:gd name="connsiteX6" fmla="*/ 393361 w 674431"/>
              <a:gd name="connsiteY6" fmla="*/ 587630 h 587906"/>
              <a:gd name="connsiteX7" fmla="*/ 380245 w 674431"/>
              <a:gd name="connsiteY7" fmla="*/ 577174 h 587906"/>
              <a:gd name="connsiteX8" fmla="*/ 380245 w 674431"/>
              <a:gd name="connsiteY8" fmla="*/ 489011 h 587906"/>
              <a:gd name="connsiteX9" fmla="*/ 387484 w 674431"/>
              <a:gd name="connsiteY9" fmla="*/ 478865 h 587906"/>
              <a:gd name="connsiteX10" fmla="*/ 523100 w 674431"/>
              <a:gd name="connsiteY10" fmla="*/ 363541 h 587906"/>
              <a:gd name="connsiteX11" fmla="*/ 540423 w 674431"/>
              <a:gd name="connsiteY11" fmla="*/ 283112 h 587906"/>
              <a:gd name="connsiteX12" fmla="*/ 533308 w 674431"/>
              <a:gd name="connsiteY12" fmla="*/ 276306 h 587906"/>
              <a:gd name="connsiteX13" fmla="*/ 393361 w 674431"/>
              <a:gd name="connsiteY13" fmla="*/ 276306 h 587906"/>
              <a:gd name="connsiteX14" fmla="*/ 374986 w 674431"/>
              <a:gd name="connsiteY14" fmla="*/ 257931 h 587906"/>
              <a:gd name="connsiteX15" fmla="*/ 374986 w 674431"/>
              <a:gd name="connsiteY15" fmla="*/ 18251 h 587906"/>
              <a:gd name="connsiteX16" fmla="*/ 393237 w 674431"/>
              <a:gd name="connsiteY16" fmla="*/ 0 h 587906"/>
              <a:gd name="connsiteX17" fmla="*/ 58466 w 674431"/>
              <a:gd name="connsiteY17" fmla="*/ 0 h 587906"/>
              <a:gd name="connsiteX18" fmla="*/ 281070 w 674431"/>
              <a:gd name="connsiteY18" fmla="*/ 0 h 587906"/>
              <a:gd name="connsiteX19" fmla="*/ 299445 w 674431"/>
              <a:gd name="connsiteY19" fmla="*/ 18375 h 587906"/>
              <a:gd name="connsiteX20" fmla="*/ 299445 w 674431"/>
              <a:gd name="connsiteY20" fmla="*/ 221738 h 587906"/>
              <a:gd name="connsiteX21" fmla="*/ 222233 w 674431"/>
              <a:gd name="connsiteY21" fmla="*/ 471750 h 587906"/>
              <a:gd name="connsiteX22" fmla="*/ 18375 w 674431"/>
              <a:gd name="connsiteY22" fmla="*/ 587630 h 587906"/>
              <a:gd name="connsiteX23" fmla="*/ 5259 w 674431"/>
              <a:gd name="connsiteY23" fmla="*/ 577174 h 587906"/>
              <a:gd name="connsiteX24" fmla="*/ 5259 w 674431"/>
              <a:gd name="connsiteY24" fmla="*/ 489011 h 587906"/>
              <a:gd name="connsiteX25" fmla="*/ 12497 w 674431"/>
              <a:gd name="connsiteY25" fmla="*/ 478865 h 587906"/>
              <a:gd name="connsiteX26" fmla="*/ 148114 w 674431"/>
              <a:gd name="connsiteY26" fmla="*/ 363541 h 587906"/>
              <a:gd name="connsiteX27" fmla="*/ 165437 w 674431"/>
              <a:gd name="connsiteY27" fmla="*/ 283112 h 587906"/>
              <a:gd name="connsiteX28" fmla="*/ 158322 w 674431"/>
              <a:gd name="connsiteY28" fmla="*/ 276306 h 587906"/>
              <a:gd name="connsiteX29" fmla="*/ 18375 w 674431"/>
              <a:gd name="connsiteY29" fmla="*/ 276306 h 587906"/>
              <a:gd name="connsiteX30" fmla="*/ 0 w 674431"/>
              <a:gd name="connsiteY30" fmla="*/ 257931 h 587906"/>
              <a:gd name="connsiteX31" fmla="*/ 0 w 674431"/>
              <a:gd name="connsiteY31" fmla="*/ 58466 h 587906"/>
              <a:gd name="connsiteX32" fmla="*/ 58466 w 674431"/>
              <a:gd name="connsiteY32" fmla="*/ 0 h 587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74431" h="587906">
                <a:moveTo>
                  <a:pt x="393237" y="0"/>
                </a:moveTo>
                <a:lnTo>
                  <a:pt x="616089" y="0"/>
                </a:lnTo>
                <a:lnTo>
                  <a:pt x="616151" y="0"/>
                </a:lnTo>
                <a:cubicBezTo>
                  <a:pt x="648322" y="0"/>
                  <a:pt x="674431" y="26109"/>
                  <a:pt x="674431" y="58280"/>
                </a:cubicBezTo>
                <a:lnTo>
                  <a:pt x="674431" y="221738"/>
                </a:lnTo>
                <a:cubicBezTo>
                  <a:pt x="674431" y="328152"/>
                  <a:pt x="648694" y="411490"/>
                  <a:pt x="597219" y="471750"/>
                </a:cubicBezTo>
                <a:cubicBezTo>
                  <a:pt x="548157" y="529102"/>
                  <a:pt x="480225" y="567770"/>
                  <a:pt x="393361" y="587630"/>
                </a:cubicBezTo>
                <a:cubicBezTo>
                  <a:pt x="386679" y="589177"/>
                  <a:pt x="380245" y="584042"/>
                  <a:pt x="380245" y="577174"/>
                </a:cubicBezTo>
                <a:lnTo>
                  <a:pt x="380245" y="489011"/>
                </a:lnTo>
                <a:cubicBezTo>
                  <a:pt x="380245" y="484433"/>
                  <a:pt x="383153" y="480288"/>
                  <a:pt x="387484" y="478865"/>
                </a:cubicBezTo>
                <a:cubicBezTo>
                  <a:pt x="454240" y="456778"/>
                  <a:pt x="499466" y="418295"/>
                  <a:pt x="523100" y="363541"/>
                </a:cubicBezTo>
                <a:cubicBezTo>
                  <a:pt x="535969" y="335824"/>
                  <a:pt x="541784" y="309035"/>
                  <a:pt x="540423" y="283112"/>
                </a:cubicBezTo>
                <a:cubicBezTo>
                  <a:pt x="540238" y="279276"/>
                  <a:pt x="537082" y="276306"/>
                  <a:pt x="533308" y="276306"/>
                </a:cubicBezTo>
                <a:lnTo>
                  <a:pt x="393361" y="276306"/>
                </a:lnTo>
                <a:cubicBezTo>
                  <a:pt x="383215" y="276306"/>
                  <a:pt x="374986" y="268078"/>
                  <a:pt x="374986" y="257931"/>
                </a:cubicBezTo>
                <a:lnTo>
                  <a:pt x="374986" y="18251"/>
                </a:lnTo>
                <a:cubicBezTo>
                  <a:pt x="374986" y="8167"/>
                  <a:pt x="383153" y="0"/>
                  <a:pt x="393237" y="0"/>
                </a:cubicBezTo>
                <a:close/>
                <a:moveTo>
                  <a:pt x="58466" y="0"/>
                </a:moveTo>
                <a:lnTo>
                  <a:pt x="281070" y="0"/>
                </a:lnTo>
                <a:cubicBezTo>
                  <a:pt x="291216" y="0"/>
                  <a:pt x="299445" y="8229"/>
                  <a:pt x="299445" y="18375"/>
                </a:cubicBezTo>
                <a:lnTo>
                  <a:pt x="299445" y="221738"/>
                </a:lnTo>
                <a:cubicBezTo>
                  <a:pt x="299445" y="328152"/>
                  <a:pt x="273708" y="411490"/>
                  <a:pt x="222233" y="471750"/>
                </a:cubicBezTo>
                <a:cubicBezTo>
                  <a:pt x="173171" y="529102"/>
                  <a:pt x="105239" y="567770"/>
                  <a:pt x="18375" y="587630"/>
                </a:cubicBezTo>
                <a:cubicBezTo>
                  <a:pt x="11631" y="589177"/>
                  <a:pt x="5259" y="584042"/>
                  <a:pt x="5259" y="577174"/>
                </a:cubicBezTo>
                <a:lnTo>
                  <a:pt x="5259" y="489011"/>
                </a:lnTo>
                <a:cubicBezTo>
                  <a:pt x="5259" y="484433"/>
                  <a:pt x="8167" y="480288"/>
                  <a:pt x="12497" y="478865"/>
                </a:cubicBezTo>
                <a:cubicBezTo>
                  <a:pt x="79254" y="456778"/>
                  <a:pt x="124480" y="418295"/>
                  <a:pt x="148114" y="363541"/>
                </a:cubicBezTo>
                <a:cubicBezTo>
                  <a:pt x="160983" y="335824"/>
                  <a:pt x="166798" y="309035"/>
                  <a:pt x="165437" y="283112"/>
                </a:cubicBezTo>
                <a:cubicBezTo>
                  <a:pt x="165252" y="279276"/>
                  <a:pt x="162096" y="276306"/>
                  <a:pt x="158322" y="276306"/>
                </a:cubicBezTo>
                <a:lnTo>
                  <a:pt x="18375" y="276306"/>
                </a:lnTo>
                <a:cubicBezTo>
                  <a:pt x="8229" y="276306"/>
                  <a:pt x="0" y="268078"/>
                  <a:pt x="0" y="257931"/>
                </a:cubicBezTo>
                <a:lnTo>
                  <a:pt x="0" y="58466"/>
                </a:lnTo>
                <a:cubicBezTo>
                  <a:pt x="0" y="26171"/>
                  <a:pt x="26171" y="0"/>
                  <a:pt x="58466" y="0"/>
                </a:cubicBezTo>
                <a:close/>
              </a:path>
            </a:pathLst>
          </a:custGeom>
          <a:solidFill>
            <a:schemeClr val="tx1"/>
          </a:solidFill>
          <a:ln w="6117" cap="flat">
            <a:noFill/>
            <a:prstDash val="solid"/>
            <a:miter/>
          </a:ln>
        </p:spPr>
        <p:txBody>
          <a:bodyPr rtlCol="0" anchor="ctr"/>
          <a:lstStyle/>
          <a:p>
            <a:endParaRPr lang="en-US"/>
          </a:p>
        </p:txBody>
      </p:sp>
      <p:sp>
        <p:nvSpPr>
          <p:cNvPr id="11" name="Text Placeholder 4">
            <a:extLst>
              <a:ext uri="{FF2B5EF4-FFF2-40B4-BE49-F238E27FC236}">
                <a16:creationId xmlns:a16="http://schemas.microsoft.com/office/drawing/2014/main" id="{6B8F6EDE-3287-C98A-2287-E97E9546E9E1}"/>
              </a:ext>
            </a:extLst>
          </p:cNvPr>
          <p:cNvSpPr>
            <a:spLocks noGrp="1"/>
          </p:cNvSpPr>
          <p:nvPr>
            <p:ph type="body" sz="quarter" idx="12" hasCustomPrompt="1"/>
          </p:nvPr>
        </p:nvSpPr>
        <p:spPr>
          <a:xfrm>
            <a:off x="1245931" y="4963876"/>
            <a:ext cx="270648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Quote author</a:t>
            </a:r>
          </a:p>
        </p:txBody>
      </p:sp>
    </p:spTree>
    <p:extLst>
      <p:ext uri="{BB962C8B-B14F-4D97-AF65-F5344CB8AC3E}">
        <p14:creationId xmlns:p14="http://schemas.microsoft.com/office/powerpoint/2010/main" val="243053346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creensho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E7235-22DD-1125-FF85-028A2E641445}"/>
              </a:ext>
            </a:extLst>
          </p:cNvPr>
          <p:cNvSpPr>
            <a:spLocks noGrp="1"/>
          </p:cNvSpPr>
          <p:nvPr>
            <p:ph type="title"/>
          </p:nvPr>
        </p:nvSpPr>
        <p:spPr>
          <a:xfrm>
            <a:off x="588263" y="457200"/>
            <a:ext cx="6359434" cy="553998"/>
          </a:xfrm>
        </p:spPr>
        <p:txBody>
          <a:bodyPr/>
          <a:lstStyle/>
          <a:p>
            <a:r>
              <a:rPr lang="en-US"/>
              <a:t>Click to edit Master title style</a:t>
            </a:r>
          </a:p>
        </p:txBody>
      </p:sp>
      <p:sp>
        <p:nvSpPr>
          <p:cNvPr id="3" name="Rectangle 2">
            <a:extLst>
              <a:ext uri="{FF2B5EF4-FFF2-40B4-BE49-F238E27FC236}">
                <a16:creationId xmlns:a16="http://schemas.microsoft.com/office/drawing/2014/main" id="{D565C022-5A4E-84F5-B51B-1431B6A0AE21}"/>
              </a:ext>
            </a:extLst>
          </p:cNvPr>
          <p:cNvSpPr/>
          <p:nvPr userDrawn="1"/>
        </p:nvSpPr>
        <p:spPr bwMode="auto">
          <a:xfrm>
            <a:off x="7228114" y="292100"/>
            <a:ext cx="4659086" cy="6272213"/>
          </a:xfrm>
          <a:prstGeom prst="rect">
            <a:avLst/>
          </a:prstGeom>
          <a:gradFill>
            <a:gsLst>
              <a:gs pos="0">
                <a:srgbClr val="FFB3BB"/>
              </a:gs>
              <a:gs pos="100000">
                <a:srgbClr val="FFB900"/>
              </a:gs>
            </a:gsLst>
            <a:lin ang="81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6" name="Picture Placeholder 15">
            <a:extLst>
              <a:ext uri="{FF2B5EF4-FFF2-40B4-BE49-F238E27FC236}">
                <a16:creationId xmlns:a16="http://schemas.microsoft.com/office/drawing/2014/main" id="{B5068233-F46E-B659-0799-22A45E3DA223}"/>
              </a:ext>
            </a:extLst>
          </p:cNvPr>
          <p:cNvSpPr>
            <a:spLocks noGrp="1"/>
          </p:cNvSpPr>
          <p:nvPr>
            <p:ph type="pic" sz="quarter" idx="10" hasCustomPrompt="1"/>
          </p:nvPr>
        </p:nvSpPr>
        <p:spPr>
          <a:xfrm>
            <a:off x="6076380" y="1866864"/>
            <a:ext cx="5544120" cy="3124272"/>
          </a:xfrm>
          <a:blipFill>
            <a:blip r:embed="rId2" cstate="email">
              <a:extLst>
                <a:ext uri="{28A0092B-C50C-407E-A947-70E740481C1C}">
                  <a14:useLocalDpi xmlns:a14="http://schemas.microsoft.com/office/drawing/2010/main"/>
                </a:ext>
              </a:extLst>
            </a:blip>
            <a:stretch>
              <a:fillRect/>
            </a:stretch>
          </a:blipFill>
          <a:effectLst>
            <a:outerShdw blurRad="241300" dist="304800" dir="2700000" sx="101000" sy="101000" algn="ctr" rotWithShape="0">
              <a:srgbClr val="000000">
                <a:alpha val="17000"/>
              </a:srgbClr>
            </a:outerShdw>
          </a:effectLst>
        </p:spPr>
        <p:txBody>
          <a:bodyPr lIns="731520" rIns="731520" bIns="1097280" anchor="ctr" anchorCtr="0">
            <a:normAutofit/>
          </a:bodyPr>
          <a:lstStyle>
            <a:lvl1pPr marL="0" indent="0" algn="ctr">
              <a:buFont typeface="Arial" panose="020B0604020202020204" pitchFamily="34" charset="0"/>
              <a:buNone/>
              <a:defRPr sz="2000" b="1">
                <a:solidFill>
                  <a:schemeClr val="tx1"/>
                </a:solidFill>
              </a:defRPr>
            </a:lvl1pPr>
          </a:lstStyle>
          <a:p>
            <a:r>
              <a:rPr lang="en-US"/>
              <a:t>Drag &amp; drop your photo here or click or tap icon below to insert</a:t>
            </a:r>
          </a:p>
        </p:txBody>
      </p:sp>
      <p:sp>
        <p:nvSpPr>
          <p:cNvPr id="17" name="Content Placeholder 4">
            <a:extLst>
              <a:ext uri="{FF2B5EF4-FFF2-40B4-BE49-F238E27FC236}">
                <a16:creationId xmlns:a16="http://schemas.microsoft.com/office/drawing/2014/main" id="{1020F17E-67BE-FC02-AF7B-709A3923C231}"/>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99696983"/>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creenshot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565C022-5A4E-84F5-B51B-1431B6A0AE21}"/>
              </a:ext>
            </a:extLst>
          </p:cNvPr>
          <p:cNvSpPr/>
          <p:nvPr userDrawn="1"/>
        </p:nvSpPr>
        <p:spPr bwMode="auto">
          <a:xfrm>
            <a:off x="304800" y="292100"/>
            <a:ext cx="11582400" cy="6272213"/>
          </a:xfrm>
          <a:prstGeom prst="rect">
            <a:avLst/>
          </a:prstGeom>
          <a:gradFill>
            <a:gsLst>
              <a:gs pos="64000">
                <a:srgbClr val="0D82CB"/>
              </a:gs>
              <a:gs pos="0">
                <a:srgbClr val="7FDE7B"/>
              </a:gs>
            </a:gsLst>
            <a:lin ang="81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83E7235-22DD-1125-FF85-028A2E641445}"/>
              </a:ext>
            </a:extLst>
          </p:cNvPr>
          <p:cNvSpPr>
            <a:spLocks noGrp="1"/>
          </p:cNvSpPr>
          <p:nvPr>
            <p:ph type="title"/>
          </p:nvPr>
        </p:nvSpPr>
        <p:spPr>
          <a:xfrm>
            <a:off x="588263" y="2896801"/>
            <a:ext cx="3590037" cy="1661993"/>
          </a:xfrm>
        </p:spPr>
        <p:txBody>
          <a:bodyPr/>
          <a:lstStyle>
            <a:lvl1pPr algn="l">
              <a:defRPr>
                <a:solidFill>
                  <a:schemeClr val="tx1"/>
                </a:solidFill>
              </a:defRPr>
            </a:lvl1pPr>
          </a:lstStyle>
          <a:p>
            <a:r>
              <a:rPr lang="en-US"/>
              <a:t>Click to edit Master title style</a:t>
            </a:r>
          </a:p>
        </p:txBody>
      </p:sp>
      <p:sp>
        <p:nvSpPr>
          <p:cNvPr id="16" name="Picture Placeholder 15">
            <a:extLst>
              <a:ext uri="{FF2B5EF4-FFF2-40B4-BE49-F238E27FC236}">
                <a16:creationId xmlns:a16="http://schemas.microsoft.com/office/drawing/2014/main" id="{B5068233-F46E-B659-0799-22A45E3DA223}"/>
              </a:ext>
            </a:extLst>
          </p:cNvPr>
          <p:cNvSpPr>
            <a:spLocks noGrp="1"/>
          </p:cNvSpPr>
          <p:nvPr>
            <p:ph type="pic" sz="quarter" idx="10" hasCustomPrompt="1"/>
          </p:nvPr>
        </p:nvSpPr>
        <p:spPr>
          <a:xfrm>
            <a:off x="4461762" y="1490647"/>
            <a:ext cx="6879337" cy="3876706"/>
          </a:xfrm>
          <a:blipFill>
            <a:blip r:embed="rId2" cstate="email">
              <a:extLst>
                <a:ext uri="{28A0092B-C50C-407E-A947-70E740481C1C}">
                  <a14:useLocalDpi xmlns:a14="http://schemas.microsoft.com/office/drawing/2010/main"/>
                </a:ext>
              </a:extLst>
            </a:blip>
            <a:stretch>
              <a:fillRect/>
            </a:stretch>
          </a:blipFill>
          <a:effectLst>
            <a:outerShdw blurRad="241300" dist="304800" dir="2700000" sx="101000" sy="101000" algn="ctr" rotWithShape="0">
              <a:srgbClr val="000000">
                <a:alpha val="17000"/>
              </a:srgbClr>
            </a:outerShdw>
          </a:effectLst>
        </p:spPr>
        <p:txBody>
          <a:bodyPr lIns="1097280" rIns="1097280" bIns="1097280" anchor="ctr" anchorCtr="0">
            <a:normAutofit/>
          </a:bodyPr>
          <a:lstStyle>
            <a:lvl1pPr marL="0" indent="0" algn="ctr">
              <a:buFont typeface="Arial" panose="020B0604020202020204" pitchFamily="34" charset="0"/>
              <a:buNone/>
              <a:defRPr sz="2000" b="1">
                <a:solidFill>
                  <a:schemeClr val="bg1"/>
                </a:solidFill>
              </a:defRPr>
            </a:lvl1pPr>
          </a:lstStyle>
          <a:p>
            <a:r>
              <a:rPr lang="en-US"/>
              <a:t>Drag &amp; drop your photo here or click or tap icon below to insert</a:t>
            </a:r>
          </a:p>
        </p:txBody>
      </p:sp>
    </p:spTree>
    <p:extLst>
      <p:ext uri="{BB962C8B-B14F-4D97-AF65-F5344CB8AC3E}">
        <p14:creationId xmlns:p14="http://schemas.microsoft.com/office/powerpoint/2010/main" val="801680477"/>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Photoslide 1 -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588263" y="457200"/>
            <a:ext cx="4910837" cy="1107996"/>
          </a:xfrm>
        </p:spPr>
        <p:txBody>
          <a:bodyP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584201" y="1816100"/>
            <a:ext cx="4910838" cy="204363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Picture Placeholder 15">
            <a:extLst>
              <a:ext uri="{FF2B5EF4-FFF2-40B4-BE49-F238E27FC236}">
                <a16:creationId xmlns:a16="http://schemas.microsoft.com/office/drawing/2014/main" id="{90C592A4-DBC6-A7A9-63D9-5020A47499F3}"/>
              </a:ext>
            </a:extLst>
          </p:cNvPr>
          <p:cNvSpPr>
            <a:spLocks noGrp="1"/>
          </p:cNvSpPr>
          <p:nvPr>
            <p:ph type="pic" sz="quarter" idx="10" hasCustomPrompt="1"/>
          </p:nvPr>
        </p:nvSpPr>
        <p:spPr>
          <a:xfrm>
            <a:off x="6096000" y="0"/>
            <a:ext cx="6096000" cy="6858000"/>
          </a:xfrm>
          <a:blipFill>
            <a:blip r:embed="rId2"/>
            <a:stretch>
              <a:fillRect l="-68750"/>
            </a:stretch>
          </a:blipFill>
          <a:effectLst/>
        </p:spPr>
        <p:txBody>
          <a:bodyPr vert="horz" wrap="square" lIns="1097280" tIns="0" rIns="1097280" bIns="1097280" rtlCol="0" anchor="ctr" anchorCtr="0">
            <a:normAutofit/>
          </a:bodyPr>
          <a:lstStyle>
            <a:lvl1pPr>
              <a:defRPr lang="en-US" sz="2000" b="1">
                <a:solidFill>
                  <a:schemeClr val="tx1"/>
                </a:solidFill>
              </a:defRPr>
            </a:lvl1pPr>
          </a:lstStyle>
          <a:p>
            <a:pPr marL="0" lvl="0" indent="0" algn="ctr">
              <a:buFont typeface="Arial" panose="020B0604020202020204" pitchFamily="34" charset="0"/>
              <a:buNone/>
            </a:pPr>
            <a:r>
              <a:rPr lang="en-US"/>
              <a:t>Drag &amp; drop your photo here or click or tap icon below to insert</a:t>
            </a:r>
          </a:p>
        </p:txBody>
      </p:sp>
    </p:spTree>
    <p:extLst>
      <p:ext uri="{BB962C8B-B14F-4D97-AF65-F5344CB8AC3E}">
        <p14:creationId xmlns:p14="http://schemas.microsoft.com/office/powerpoint/2010/main" val="632592356"/>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Photoslide 1 -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6713724" y="457200"/>
            <a:ext cx="4910837" cy="1107996"/>
          </a:xfrm>
        </p:spPr>
        <p:txBody>
          <a:bodyP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6709662" y="1816100"/>
            <a:ext cx="4910838" cy="204363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Picture Placeholder 15">
            <a:extLst>
              <a:ext uri="{FF2B5EF4-FFF2-40B4-BE49-F238E27FC236}">
                <a16:creationId xmlns:a16="http://schemas.microsoft.com/office/drawing/2014/main" id="{90C592A4-DBC6-A7A9-63D9-5020A47499F3}"/>
              </a:ext>
            </a:extLst>
          </p:cNvPr>
          <p:cNvSpPr>
            <a:spLocks noGrp="1"/>
          </p:cNvSpPr>
          <p:nvPr>
            <p:ph type="pic" sz="quarter" idx="10" hasCustomPrompt="1"/>
          </p:nvPr>
        </p:nvSpPr>
        <p:spPr>
          <a:xfrm>
            <a:off x="0" y="0"/>
            <a:ext cx="6096000" cy="6858000"/>
          </a:xfrm>
          <a:blipFill>
            <a:blip r:embed="rId2"/>
            <a:stretch>
              <a:fillRect l="-68750"/>
            </a:stretch>
          </a:blipFill>
          <a:effectLst/>
        </p:spPr>
        <p:txBody>
          <a:bodyPr vert="horz" wrap="square" lIns="1097280" tIns="0" rIns="1097280" bIns="1097280" rtlCol="0" anchor="ctr" anchorCtr="0">
            <a:normAutofit/>
          </a:bodyPr>
          <a:lstStyle>
            <a:lvl1pPr>
              <a:defRPr lang="en-US" sz="2000" b="1">
                <a:solidFill>
                  <a:schemeClr val="tx1"/>
                </a:solidFill>
              </a:defRPr>
            </a:lvl1pPr>
          </a:lstStyle>
          <a:p>
            <a:pPr marL="0" lvl="0" indent="0" algn="ctr">
              <a:buFont typeface="Arial" panose="020B0604020202020204" pitchFamily="34" charset="0"/>
              <a:buNone/>
            </a:pPr>
            <a:r>
              <a:rPr lang="en-US"/>
              <a:t>Drag &amp; drop your photo here or click or tap icon below to insert</a:t>
            </a:r>
          </a:p>
        </p:txBody>
      </p:sp>
    </p:spTree>
    <p:extLst>
      <p:ext uri="{BB962C8B-B14F-4D97-AF65-F5344CB8AC3E}">
        <p14:creationId xmlns:p14="http://schemas.microsoft.com/office/powerpoint/2010/main" val="252906032"/>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Photo slide 2 -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588263" y="457200"/>
            <a:ext cx="4910837" cy="1107996"/>
          </a:xfrm>
        </p:spPr>
        <p:txBody>
          <a:bodyPr/>
          <a:lstStyle>
            <a:lvl1pPr>
              <a:defRPr>
                <a:solidFill>
                  <a:schemeClr val="tx2"/>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584201" y="1816100"/>
            <a:ext cx="4910838"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15">
            <a:extLst>
              <a:ext uri="{FF2B5EF4-FFF2-40B4-BE49-F238E27FC236}">
                <a16:creationId xmlns:a16="http://schemas.microsoft.com/office/drawing/2014/main" id="{830D09FD-2495-FD73-64EA-14E484039EF8}"/>
              </a:ext>
            </a:extLst>
          </p:cNvPr>
          <p:cNvSpPr>
            <a:spLocks noGrp="1"/>
          </p:cNvSpPr>
          <p:nvPr>
            <p:ph type="pic" sz="quarter" idx="10" hasCustomPrompt="1"/>
          </p:nvPr>
        </p:nvSpPr>
        <p:spPr>
          <a:xfrm>
            <a:off x="6096000" y="0"/>
            <a:ext cx="6096000" cy="6858000"/>
          </a:xfrm>
          <a:blipFill>
            <a:blip r:embed="rId2"/>
            <a:stretch>
              <a:fillRect l="-68750"/>
            </a:stretch>
          </a:blipFill>
          <a:effectLst/>
        </p:spPr>
        <p:txBody>
          <a:bodyPr lIns="1097280" rIns="1097280" bIns="1097280" anchor="ctr" anchorCtr="0">
            <a:normAutofit/>
          </a:bodyPr>
          <a:lstStyle>
            <a:lvl1pPr marL="0" indent="0" algn="ctr">
              <a:buFont typeface="Arial" panose="020B0604020202020204" pitchFamily="34" charset="0"/>
              <a:buNone/>
              <a:defRPr sz="2000" b="1">
                <a:solidFill>
                  <a:schemeClr val="bg1"/>
                </a:solidFill>
              </a:defRPr>
            </a:lvl1pPr>
          </a:lstStyle>
          <a:p>
            <a:r>
              <a:rPr lang="en-US"/>
              <a:t>Drag &amp; drop your photo here or click or tap icon below to insert</a:t>
            </a:r>
          </a:p>
        </p:txBody>
      </p:sp>
    </p:spTree>
    <p:extLst>
      <p:ext uri="{BB962C8B-B14F-4D97-AF65-F5344CB8AC3E}">
        <p14:creationId xmlns:p14="http://schemas.microsoft.com/office/powerpoint/2010/main" val="1956156232"/>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Photo slide 2 -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6709663" y="457200"/>
            <a:ext cx="4910837" cy="1107996"/>
          </a:xfrm>
        </p:spPr>
        <p:txBody>
          <a:bodyPr/>
          <a:lstStyle>
            <a:lvl1pPr>
              <a:defRPr>
                <a:solidFill>
                  <a:schemeClr val="tx2"/>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6705601" y="1816100"/>
            <a:ext cx="4910838"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15">
            <a:extLst>
              <a:ext uri="{FF2B5EF4-FFF2-40B4-BE49-F238E27FC236}">
                <a16:creationId xmlns:a16="http://schemas.microsoft.com/office/drawing/2014/main" id="{830D09FD-2495-FD73-64EA-14E484039EF8}"/>
              </a:ext>
            </a:extLst>
          </p:cNvPr>
          <p:cNvSpPr>
            <a:spLocks noGrp="1"/>
          </p:cNvSpPr>
          <p:nvPr>
            <p:ph type="pic" sz="quarter" idx="10" hasCustomPrompt="1"/>
          </p:nvPr>
        </p:nvSpPr>
        <p:spPr>
          <a:xfrm>
            <a:off x="0" y="0"/>
            <a:ext cx="6096000" cy="6858000"/>
          </a:xfrm>
          <a:blipFill>
            <a:blip r:embed="rId2"/>
            <a:stretch>
              <a:fillRect l="-68750"/>
            </a:stretch>
          </a:blipFill>
          <a:effectLst/>
        </p:spPr>
        <p:txBody>
          <a:bodyPr lIns="1097280" rIns="1097280" bIns="1097280" anchor="ctr" anchorCtr="0">
            <a:normAutofit/>
          </a:bodyPr>
          <a:lstStyle>
            <a:lvl1pPr marL="0" indent="0" algn="ctr">
              <a:buFont typeface="Arial" panose="020B0604020202020204" pitchFamily="34" charset="0"/>
              <a:buNone/>
              <a:defRPr sz="2000" b="1">
                <a:solidFill>
                  <a:schemeClr val="bg1"/>
                </a:solidFill>
              </a:defRPr>
            </a:lvl1pPr>
          </a:lstStyle>
          <a:p>
            <a:r>
              <a:rPr lang="en-US"/>
              <a:t>Drag &amp; drop your photo here or click or tap icon below to insert</a:t>
            </a:r>
          </a:p>
        </p:txBody>
      </p:sp>
    </p:spTree>
    <p:extLst>
      <p:ext uri="{BB962C8B-B14F-4D97-AF65-F5344CB8AC3E}">
        <p14:creationId xmlns:p14="http://schemas.microsoft.com/office/powerpoint/2010/main" val="39239707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hank you slid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154AB-6509-0583-954A-00DF1EFC6F97}"/>
              </a:ext>
            </a:extLst>
          </p:cNvPr>
          <p:cNvSpPr>
            <a:spLocks noGrp="1"/>
          </p:cNvSpPr>
          <p:nvPr>
            <p:ph type="title" hasCustomPrompt="1"/>
          </p:nvPr>
        </p:nvSpPr>
        <p:spPr>
          <a:xfrm>
            <a:off x="584200" y="2798286"/>
            <a:ext cx="4663440" cy="738664"/>
          </a:xfrm>
          <a:noFill/>
        </p:spPr>
        <p:txBody>
          <a:bodyPr wrap="square" lIns="0" tIns="0" rIns="0" bIns="0" anchor="b" anchorCtr="0">
            <a:spAutoFit/>
          </a:bodyPr>
          <a:lstStyle>
            <a:lvl1pPr>
              <a:defRPr sz="4800" spc="-50" baseline="0">
                <a:solidFill>
                  <a:schemeClr val="tx2"/>
                </a:solidFill>
                <a:latin typeface="+mj-lt"/>
                <a:cs typeface="Segoe UI" panose="020B0502040204020203" pitchFamily="34" charset="0"/>
              </a:defRPr>
            </a:lvl1pPr>
          </a:lstStyle>
          <a:p>
            <a:r>
              <a:rPr lang="en-US"/>
              <a:t>Thank you</a:t>
            </a:r>
          </a:p>
        </p:txBody>
      </p:sp>
      <p:sp>
        <p:nvSpPr>
          <p:cNvPr id="3" name="Text Placeholder 4">
            <a:extLst>
              <a:ext uri="{FF2B5EF4-FFF2-40B4-BE49-F238E27FC236}">
                <a16:creationId xmlns:a16="http://schemas.microsoft.com/office/drawing/2014/main" id="{63AA059C-4AC9-2496-831F-2794403F2F4C}"/>
              </a:ext>
            </a:extLst>
          </p:cNvPr>
          <p:cNvSpPr>
            <a:spLocks noGrp="1"/>
          </p:cNvSpPr>
          <p:nvPr>
            <p:ph type="body" sz="quarter" idx="12" hasCustomPrompt="1"/>
          </p:nvPr>
        </p:nvSpPr>
        <p:spPr>
          <a:xfrm>
            <a:off x="584199" y="4847464"/>
            <a:ext cx="3898901" cy="246221"/>
          </a:xfrm>
          <a:noFill/>
        </p:spPr>
        <p:txBody>
          <a:bodyPr wrap="square" lIns="0" tIns="0" rIns="0" bIns="0" anchor="b" anchorCtr="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a:t>
            </a:r>
          </a:p>
        </p:txBody>
      </p:sp>
      <p:sp>
        <p:nvSpPr>
          <p:cNvPr id="4" name="Text Placeholder 4">
            <a:extLst>
              <a:ext uri="{FF2B5EF4-FFF2-40B4-BE49-F238E27FC236}">
                <a16:creationId xmlns:a16="http://schemas.microsoft.com/office/drawing/2014/main" id="{6A714A2F-B274-6018-B356-33B7370AE987}"/>
              </a:ext>
            </a:extLst>
          </p:cNvPr>
          <p:cNvSpPr>
            <a:spLocks noGrp="1"/>
          </p:cNvSpPr>
          <p:nvPr>
            <p:ph type="body" sz="quarter" idx="13" hasCustomPrompt="1"/>
          </p:nvPr>
        </p:nvSpPr>
        <p:spPr>
          <a:xfrm>
            <a:off x="584199" y="5106140"/>
            <a:ext cx="3898901" cy="184666"/>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Contact information</a:t>
            </a:r>
          </a:p>
        </p:txBody>
      </p:sp>
      <p:pic>
        <p:nvPicPr>
          <p:cNvPr id="8" name="MS logo white - EMF" descr="Microsoft logo white text version">
            <a:extLst>
              <a:ext uri="{FF2B5EF4-FFF2-40B4-BE49-F238E27FC236}">
                <a16:creationId xmlns:a16="http://schemas.microsoft.com/office/drawing/2014/main" id="{034BD609-EBF0-7508-0560-38F1B5AA08B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9" name="Picture 8" descr="A black triangle with a rainbow edge&#10;&#10;Description automatically generated">
            <a:extLst>
              <a:ext uri="{FF2B5EF4-FFF2-40B4-BE49-F238E27FC236}">
                <a16:creationId xmlns:a16="http://schemas.microsoft.com/office/drawing/2014/main" id="{50AD02CA-E9F0-BDF3-3172-B9212C1CD248}"/>
              </a:ext>
            </a:extLst>
          </p:cNvPr>
          <p:cNvPicPr>
            <a:picLocks noChangeAspect="1"/>
          </p:cNvPicPr>
          <p:nvPr userDrawn="1"/>
        </p:nvPicPr>
        <p:blipFill rotWithShape="1">
          <a:blip r:embed="rId3"/>
          <a:srcRect r="29034" b="36498"/>
          <a:stretch/>
        </p:blipFill>
        <p:spPr>
          <a:xfrm>
            <a:off x="3811317" y="2323863"/>
            <a:ext cx="8380683" cy="4534138"/>
          </a:xfrm>
          <a:prstGeom prst="rect">
            <a:avLst/>
          </a:prstGeom>
        </p:spPr>
      </p:pic>
    </p:spTree>
    <p:extLst>
      <p:ext uri="{BB962C8B-B14F-4D97-AF65-F5344CB8AC3E}">
        <p14:creationId xmlns:p14="http://schemas.microsoft.com/office/powerpoint/2010/main" val="11780355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2_Two Content">
    <p:bg>
      <p:bgPr>
        <a:solidFill>
          <a:srgbClr val="32414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F2EAD-E771-4FE5-B233-F97446E55EED}"/>
              </a:ext>
            </a:extLst>
          </p:cNvPr>
          <p:cNvSpPr>
            <a:spLocks noGrp="1"/>
          </p:cNvSpPr>
          <p:nvPr>
            <p:ph type="title"/>
          </p:nvPr>
        </p:nvSpPr>
        <p:spPr/>
        <p:txBody>
          <a:bodyPr/>
          <a:lstStyle>
            <a:lvl1pPr>
              <a:defRPr>
                <a:solidFill>
                  <a:srgbClr val="65B1FC"/>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167C872A-6457-4D78-A4CB-222090A733B4}"/>
              </a:ext>
            </a:extLst>
          </p:cNvPr>
          <p:cNvSpPr>
            <a:spLocks noGrp="1"/>
          </p:cNvSpPr>
          <p:nvPr>
            <p:ph sz="half" idx="1"/>
          </p:nvPr>
        </p:nvSpPr>
        <p:spPr>
          <a:xfrm>
            <a:off x="838200" y="1457064"/>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F70A25-C79D-466E-A51D-2875AEE3AD55}"/>
              </a:ext>
            </a:extLst>
          </p:cNvPr>
          <p:cNvSpPr>
            <a:spLocks noGrp="1"/>
          </p:cNvSpPr>
          <p:nvPr>
            <p:ph sz="half" idx="2"/>
          </p:nvPr>
        </p:nvSpPr>
        <p:spPr>
          <a:xfrm>
            <a:off x="6172200" y="1457064"/>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12963002"/>
      </p:ext>
    </p:extLst>
  </p:cSld>
  <p:clrMapOvr>
    <a:overrideClrMapping bg1="lt1" tx1="dk1" bg2="lt2" tx2="dk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hank you slide (blue)">
    <p:bg>
      <p:bgPr>
        <a:solidFill>
          <a:srgbClr val="091F2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154AB-6509-0583-954A-00DF1EFC6F97}"/>
              </a:ext>
            </a:extLst>
          </p:cNvPr>
          <p:cNvSpPr>
            <a:spLocks noGrp="1"/>
          </p:cNvSpPr>
          <p:nvPr>
            <p:ph type="title" hasCustomPrompt="1"/>
          </p:nvPr>
        </p:nvSpPr>
        <p:spPr>
          <a:xfrm>
            <a:off x="584200" y="2798286"/>
            <a:ext cx="4663440" cy="738664"/>
          </a:xfrm>
          <a:noFill/>
        </p:spPr>
        <p:txBody>
          <a:bodyPr wrap="square" lIns="0" tIns="0" rIns="0" bIns="0" anchor="b" anchorCtr="0">
            <a:spAutoFit/>
          </a:bodyPr>
          <a:lstStyle>
            <a:lvl1pPr>
              <a:defRPr sz="4800" spc="-50" baseline="0">
                <a:solidFill>
                  <a:schemeClr val="tx2"/>
                </a:solidFill>
                <a:latin typeface="+mj-lt"/>
                <a:cs typeface="Segoe UI" panose="020B0502040204020203" pitchFamily="34" charset="0"/>
              </a:defRPr>
            </a:lvl1pPr>
          </a:lstStyle>
          <a:p>
            <a:r>
              <a:rPr lang="en-US"/>
              <a:t>Thank you</a:t>
            </a:r>
          </a:p>
        </p:txBody>
      </p:sp>
      <p:sp>
        <p:nvSpPr>
          <p:cNvPr id="3" name="Text Placeholder 4">
            <a:extLst>
              <a:ext uri="{FF2B5EF4-FFF2-40B4-BE49-F238E27FC236}">
                <a16:creationId xmlns:a16="http://schemas.microsoft.com/office/drawing/2014/main" id="{63AA059C-4AC9-2496-831F-2794403F2F4C}"/>
              </a:ext>
            </a:extLst>
          </p:cNvPr>
          <p:cNvSpPr>
            <a:spLocks noGrp="1"/>
          </p:cNvSpPr>
          <p:nvPr>
            <p:ph type="body" sz="quarter" idx="12" hasCustomPrompt="1"/>
          </p:nvPr>
        </p:nvSpPr>
        <p:spPr>
          <a:xfrm>
            <a:off x="584199" y="4847464"/>
            <a:ext cx="3898901" cy="246221"/>
          </a:xfrm>
          <a:noFill/>
        </p:spPr>
        <p:txBody>
          <a:bodyPr wrap="square" lIns="0" tIns="0" rIns="0" bIns="0" anchor="b" anchorCtr="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a:t>
            </a:r>
          </a:p>
        </p:txBody>
      </p:sp>
      <p:sp>
        <p:nvSpPr>
          <p:cNvPr id="4" name="Text Placeholder 4">
            <a:extLst>
              <a:ext uri="{FF2B5EF4-FFF2-40B4-BE49-F238E27FC236}">
                <a16:creationId xmlns:a16="http://schemas.microsoft.com/office/drawing/2014/main" id="{6A714A2F-B274-6018-B356-33B7370AE987}"/>
              </a:ext>
            </a:extLst>
          </p:cNvPr>
          <p:cNvSpPr>
            <a:spLocks noGrp="1"/>
          </p:cNvSpPr>
          <p:nvPr>
            <p:ph type="body" sz="quarter" idx="13" hasCustomPrompt="1"/>
          </p:nvPr>
        </p:nvSpPr>
        <p:spPr>
          <a:xfrm>
            <a:off x="584199" y="5106140"/>
            <a:ext cx="3898901" cy="184666"/>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Contact information</a:t>
            </a:r>
          </a:p>
        </p:txBody>
      </p:sp>
      <p:pic>
        <p:nvPicPr>
          <p:cNvPr id="8" name="MS logo white - EMF" descr="Microsoft logo white text version">
            <a:extLst>
              <a:ext uri="{FF2B5EF4-FFF2-40B4-BE49-F238E27FC236}">
                <a16:creationId xmlns:a16="http://schemas.microsoft.com/office/drawing/2014/main" id="{BD2437AA-DECE-0CED-584C-818B03FE1D5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5" name="Picture 4" descr="A black triangle with a rainbow edge&#10;&#10;Description automatically generated">
            <a:extLst>
              <a:ext uri="{FF2B5EF4-FFF2-40B4-BE49-F238E27FC236}">
                <a16:creationId xmlns:a16="http://schemas.microsoft.com/office/drawing/2014/main" id="{1A6B5187-3B6A-E0EE-3EE2-80E2119B64A2}"/>
              </a:ext>
            </a:extLst>
          </p:cNvPr>
          <p:cNvPicPr>
            <a:picLocks noChangeAspect="1"/>
          </p:cNvPicPr>
          <p:nvPr userDrawn="1"/>
        </p:nvPicPr>
        <p:blipFill rotWithShape="1">
          <a:blip r:embed="rId3"/>
          <a:srcRect l="14175" t="-2921" r="42096" b="50000"/>
          <a:stretch/>
        </p:blipFill>
        <p:spPr>
          <a:xfrm rot="16200000" flipH="1">
            <a:off x="6254001" y="920000"/>
            <a:ext cx="6858000" cy="5017999"/>
          </a:xfrm>
          <a:prstGeom prst="rect">
            <a:avLst/>
          </a:prstGeom>
        </p:spPr>
      </p:pic>
    </p:spTree>
    <p:extLst>
      <p:ext uri="{BB962C8B-B14F-4D97-AF65-F5344CB8AC3E}">
        <p14:creationId xmlns:p14="http://schemas.microsoft.com/office/powerpoint/2010/main" val="27782499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Q and A_1">
    <p:bg>
      <p:bgPr>
        <a:solidFill>
          <a:schemeClr val="accent2"/>
        </a:solidFill>
        <a:effectLst/>
      </p:bgPr>
    </p:bg>
    <p:spTree>
      <p:nvGrpSpPr>
        <p:cNvPr id="1" name=""/>
        <p:cNvGrpSpPr/>
        <p:nvPr/>
      </p:nvGrpSpPr>
      <p:grpSpPr>
        <a:xfrm>
          <a:off x="0" y="0"/>
          <a:ext cx="0" cy="0"/>
          <a:chOff x="0" y="0"/>
          <a:chExt cx="0" cy="0"/>
        </a:xfrm>
      </p:grpSpPr>
      <p:sp>
        <p:nvSpPr>
          <p:cNvPr id="2" name="Title 4">
            <a:extLst>
              <a:ext uri="{FF2B5EF4-FFF2-40B4-BE49-F238E27FC236}">
                <a16:creationId xmlns:a16="http://schemas.microsoft.com/office/drawing/2014/main" id="{74BFE079-29F0-364C-C70C-29BC968F8A80}"/>
              </a:ext>
            </a:extLst>
          </p:cNvPr>
          <p:cNvSpPr txBox="1">
            <a:spLocks/>
          </p:cNvSpPr>
          <p:nvPr userDrawn="1"/>
        </p:nvSpPr>
        <p:spPr>
          <a:xfrm>
            <a:off x="584200" y="3059666"/>
            <a:ext cx="4663440" cy="738664"/>
          </a:xfrm>
          <a:prstGeom prst="rect">
            <a:avLst/>
          </a:prstGeom>
        </p:spPr>
        <p:txBody>
          <a:bodyPr anchor="ctr"/>
          <a:lstStyle>
            <a:lvl1pPr algn="l" defTabSz="932742" rtl="0" eaLnBrk="1" latinLnBrk="0" hangingPunct="1">
              <a:lnSpc>
                <a:spcPct val="100000"/>
              </a:lnSpc>
              <a:spcBef>
                <a:spcPct val="0"/>
              </a:spcBef>
              <a:buNone/>
              <a:defRPr lang="en-US" sz="3600" b="0" kern="1200" cap="none" spc="-50" baseline="0" dirty="0" smtClean="0">
                <a:ln w="3175">
                  <a:noFill/>
                </a:ln>
                <a:solidFill>
                  <a:schemeClr val="tx2"/>
                </a:solidFill>
                <a:effectLst/>
                <a:latin typeface="+mj-lt"/>
                <a:ea typeface="+mn-ea"/>
                <a:cs typeface="Segoe UI" pitchFamily="34" charset="0"/>
              </a:defRPr>
            </a:lvl1pPr>
          </a:lstStyle>
          <a:p>
            <a:pPr algn="ctr"/>
            <a:r>
              <a:rPr lang="en-CA" sz="4800"/>
              <a:t>Q &amp; A</a:t>
            </a:r>
          </a:p>
        </p:txBody>
      </p:sp>
      <p:pic>
        <p:nvPicPr>
          <p:cNvPr id="3" name="Picture 2" descr="A white and black background&#10;&#10;Description automatically generated">
            <a:extLst>
              <a:ext uri="{FF2B5EF4-FFF2-40B4-BE49-F238E27FC236}">
                <a16:creationId xmlns:a16="http://schemas.microsoft.com/office/drawing/2014/main" id="{B1D3E5E3-7CBD-545B-FED3-C378CDE0DE80}"/>
              </a:ext>
            </a:extLst>
          </p:cNvPr>
          <p:cNvPicPr>
            <a:picLocks noChangeAspect="1"/>
          </p:cNvPicPr>
          <p:nvPr userDrawn="1"/>
        </p:nvPicPr>
        <p:blipFill rotWithShape="1">
          <a:blip r:embed="rId2">
            <a:alphaModFix amt="12000"/>
          </a:blip>
          <a:srcRect l="31883"/>
          <a:stretch/>
        </p:blipFill>
        <p:spPr>
          <a:xfrm rot="10800000">
            <a:off x="2827660" y="-2"/>
            <a:ext cx="9364340" cy="6858001"/>
          </a:xfrm>
          <a:prstGeom prst="rect">
            <a:avLst/>
          </a:prstGeom>
        </p:spPr>
      </p:pic>
    </p:spTree>
    <p:extLst>
      <p:ext uri="{BB962C8B-B14F-4D97-AF65-F5344CB8AC3E}">
        <p14:creationId xmlns:p14="http://schemas.microsoft.com/office/powerpoint/2010/main" val="24250036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Q and A_2">
    <p:bg>
      <p:bgPr>
        <a:solidFill>
          <a:srgbClr val="091F2C"/>
        </a:solidFill>
        <a:effectLst/>
      </p:bgPr>
    </p:bg>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A88E3F42-660B-4F96-E4EB-01B69EE70CD9}"/>
              </a:ext>
            </a:extLst>
          </p:cNvPr>
          <p:cNvSpPr txBox="1">
            <a:spLocks/>
          </p:cNvSpPr>
          <p:nvPr userDrawn="1"/>
        </p:nvSpPr>
        <p:spPr>
          <a:xfrm>
            <a:off x="6604000" y="3059667"/>
            <a:ext cx="4663440" cy="738664"/>
          </a:xfrm>
          <a:prstGeom prst="rect">
            <a:avLst/>
          </a:prstGeom>
        </p:spPr>
        <p:txBody>
          <a:bodyPr anchor="ctr"/>
          <a:lstStyle>
            <a:lvl1pPr algn="l" defTabSz="932742" rtl="0" eaLnBrk="1" latinLnBrk="0" hangingPunct="1">
              <a:lnSpc>
                <a:spcPct val="100000"/>
              </a:lnSpc>
              <a:spcBef>
                <a:spcPct val="0"/>
              </a:spcBef>
              <a:buNone/>
              <a:defRPr lang="en-US" sz="3600" b="0" kern="1200" cap="none" spc="-50" baseline="0" dirty="0" smtClean="0">
                <a:ln w="3175">
                  <a:noFill/>
                </a:ln>
                <a:solidFill>
                  <a:schemeClr val="tx2"/>
                </a:solidFill>
                <a:effectLst/>
                <a:latin typeface="+mj-lt"/>
                <a:ea typeface="+mn-ea"/>
                <a:cs typeface="Segoe UI" pitchFamily="34" charset="0"/>
              </a:defRPr>
            </a:lvl1pPr>
          </a:lstStyle>
          <a:p>
            <a:pPr algn="ctr"/>
            <a:r>
              <a:rPr lang="en-CA" sz="4800">
                <a:solidFill>
                  <a:schemeClr val="tx1"/>
                </a:solidFill>
              </a:rPr>
              <a:t>Q &amp; A</a:t>
            </a:r>
          </a:p>
        </p:txBody>
      </p:sp>
      <p:pic>
        <p:nvPicPr>
          <p:cNvPr id="4" name="Picture 3" descr="A black triangle with a rainbow edge&#10;&#10;Description automatically generated">
            <a:extLst>
              <a:ext uri="{FF2B5EF4-FFF2-40B4-BE49-F238E27FC236}">
                <a16:creationId xmlns:a16="http://schemas.microsoft.com/office/drawing/2014/main" id="{6AE672F5-E5B4-D159-A5B9-68EBC047CF2A}"/>
              </a:ext>
            </a:extLst>
          </p:cNvPr>
          <p:cNvPicPr>
            <a:picLocks noChangeAspect="1"/>
          </p:cNvPicPr>
          <p:nvPr userDrawn="1"/>
        </p:nvPicPr>
        <p:blipFill rotWithShape="1">
          <a:blip r:embed="rId2"/>
          <a:srcRect l="14175" t="-2921" r="42096" b="58006"/>
          <a:stretch/>
        </p:blipFill>
        <p:spPr>
          <a:xfrm flipH="1">
            <a:off x="0" y="2599125"/>
            <a:ext cx="6858000" cy="4258875"/>
          </a:xfrm>
          <a:prstGeom prst="rect">
            <a:avLst/>
          </a:prstGeom>
        </p:spPr>
      </p:pic>
    </p:spTree>
    <p:extLst>
      <p:ext uri="{BB962C8B-B14F-4D97-AF65-F5344CB8AC3E}">
        <p14:creationId xmlns:p14="http://schemas.microsoft.com/office/powerpoint/2010/main" val="233438397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Appendix_1">
    <p:bg>
      <p:bgPr>
        <a:solidFill>
          <a:schemeClr val="accent2"/>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E8A67E-9B79-CE2C-503C-3FFC291F2253}"/>
              </a:ext>
            </a:extLst>
          </p:cNvPr>
          <p:cNvSpPr txBox="1"/>
          <p:nvPr userDrawn="1"/>
        </p:nvSpPr>
        <p:spPr>
          <a:xfrm>
            <a:off x="571500" y="2878634"/>
            <a:ext cx="2640146" cy="738664"/>
          </a:xfrm>
          <a:prstGeom prst="rect">
            <a:avLst/>
          </a:prstGeom>
          <a:noFill/>
        </p:spPr>
        <p:txBody>
          <a:bodyPr wrap="none" lIns="0" tIns="0" rIns="0" bIns="0" rtlCol="0">
            <a:spAutoFit/>
          </a:bodyPr>
          <a:lstStyle/>
          <a:p>
            <a:pPr algn="l"/>
            <a:r>
              <a:rPr lang="en-US" sz="4800" b="0" kern="1200" cap="none" spc="-50" baseline="0">
                <a:ln w="3175">
                  <a:noFill/>
                </a:ln>
                <a:solidFill>
                  <a:schemeClr val="tx2"/>
                </a:solidFill>
                <a:effectLst/>
                <a:latin typeface="+mj-lt"/>
                <a:ea typeface="+mn-ea"/>
                <a:cs typeface="Segoe UI" pitchFamily="34" charset="0"/>
              </a:rPr>
              <a:t>Appendix</a:t>
            </a:r>
          </a:p>
        </p:txBody>
      </p:sp>
      <p:pic>
        <p:nvPicPr>
          <p:cNvPr id="2" name="Picture 1" descr="A black triangle with a rainbow edge&#10;&#10;Description automatically generated">
            <a:extLst>
              <a:ext uri="{FF2B5EF4-FFF2-40B4-BE49-F238E27FC236}">
                <a16:creationId xmlns:a16="http://schemas.microsoft.com/office/drawing/2014/main" id="{8069077B-AA42-EBE6-AB47-C0E32D2F9D0A}"/>
              </a:ext>
            </a:extLst>
          </p:cNvPr>
          <p:cNvPicPr>
            <a:picLocks noChangeAspect="1"/>
          </p:cNvPicPr>
          <p:nvPr userDrawn="1"/>
        </p:nvPicPr>
        <p:blipFill rotWithShape="1">
          <a:blip r:embed="rId2"/>
          <a:srcRect r="29034" b="36498"/>
          <a:stretch/>
        </p:blipFill>
        <p:spPr>
          <a:xfrm>
            <a:off x="5689600" y="3340055"/>
            <a:ext cx="6502400" cy="3517945"/>
          </a:xfrm>
          <a:prstGeom prst="rect">
            <a:avLst/>
          </a:prstGeom>
        </p:spPr>
      </p:pic>
    </p:spTree>
    <p:extLst>
      <p:ext uri="{BB962C8B-B14F-4D97-AF65-F5344CB8AC3E}">
        <p14:creationId xmlns:p14="http://schemas.microsoft.com/office/powerpoint/2010/main" val="7909294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Appendix_2">
    <p:bg>
      <p:bgPr>
        <a:solidFill>
          <a:srgbClr val="091F2C"/>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4D582CC-31FC-91B0-D151-DA35894086E1}"/>
              </a:ext>
            </a:extLst>
          </p:cNvPr>
          <p:cNvSpPr txBox="1">
            <a:spLocks/>
          </p:cNvSpPr>
          <p:nvPr userDrawn="1"/>
        </p:nvSpPr>
        <p:spPr>
          <a:xfrm>
            <a:off x="6604000" y="3059667"/>
            <a:ext cx="4663440" cy="738664"/>
          </a:xfrm>
          <a:prstGeom prst="rect">
            <a:avLst/>
          </a:prstGeom>
        </p:spPr>
        <p:txBody>
          <a:bodyPr anchor="ctr"/>
          <a:lstStyle>
            <a:lvl1pPr algn="l" defTabSz="932742" rtl="0" eaLnBrk="1" latinLnBrk="0" hangingPunct="1">
              <a:lnSpc>
                <a:spcPct val="100000"/>
              </a:lnSpc>
              <a:spcBef>
                <a:spcPct val="0"/>
              </a:spcBef>
              <a:buNone/>
              <a:defRPr lang="en-US" sz="3600" b="0" kern="1200" cap="none" spc="-50" baseline="0" dirty="0" smtClean="0">
                <a:ln w="3175">
                  <a:noFill/>
                </a:ln>
                <a:solidFill>
                  <a:schemeClr val="tx2"/>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4800" b="0" i="0" u="none" strike="noStrike" kern="1200" cap="none" spc="-50" normalizeH="0" baseline="0" noProof="0">
                <a:ln w="3175">
                  <a:noFill/>
                </a:ln>
                <a:solidFill>
                  <a:srgbClr val="FFFFFF"/>
                </a:solidFill>
                <a:effectLst/>
                <a:uLnTx/>
                <a:uFillTx/>
                <a:latin typeface="Segoe Sans Text Semibold"/>
                <a:ea typeface="+mn-ea"/>
                <a:cs typeface="Segoe UI" pitchFamily="34" charset="0"/>
              </a:rPr>
              <a:t>Appendix</a:t>
            </a:r>
          </a:p>
        </p:txBody>
      </p:sp>
      <p:pic>
        <p:nvPicPr>
          <p:cNvPr id="2" name="Picture 1" descr="A black triangle with a rainbow edge&#10;&#10;Description automatically generated">
            <a:extLst>
              <a:ext uri="{FF2B5EF4-FFF2-40B4-BE49-F238E27FC236}">
                <a16:creationId xmlns:a16="http://schemas.microsoft.com/office/drawing/2014/main" id="{9D24EFDE-2D20-B302-1BD9-2B99AB83A2A7}"/>
              </a:ext>
            </a:extLst>
          </p:cNvPr>
          <p:cNvPicPr>
            <a:picLocks noChangeAspect="1"/>
          </p:cNvPicPr>
          <p:nvPr userDrawn="1"/>
        </p:nvPicPr>
        <p:blipFill rotWithShape="1">
          <a:blip r:embed="rId2"/>
          <a:srcRect l="14175" t="-2921" r="42096" b="58006"/>
          <a:stretch/>
        </p:blipFill>
        <p:spPr>
          <a:xfrm flipH="1">
            <a:off x="0" y="2599125"/>
            <a:ext cx="6858000" cy="4258875"/>
          </a:xfrm>
          <a:prstGeom prst="rect">
            <a:avLst/>
          </a:prstGeom>
        </p:spPr>
      </p:pic>
    </p:spTree>
    <p:extLst>
      <p:ext uri="{BB962C8B-B14F-4D97-AF65-F5344CB8AC3E}">
        <p14:creationId xmlns:p14="http://schemas.microsoft.com/office/powerpoint/2010/main" val="28646164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1846400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1_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7223037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651817977"/>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mj-lt"/>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882863262"/>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202372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46.xml"/><Relationship Id="rId21" Type="http://schemas.openxmlformats.org/officeDocument/2006/relationships/slideLayout" Target="../slideLayouts/slideLayout41.xml"/><Relationship Id="rId42" Type="http://schemas.openxmlformats.org/officeDocument/2006/relationships/slideLayout" Target="../slideLayouts/slideLayout62.xml"/><Relationship Id="rId47" Type="http://schemas.openxmlformats.org/officeDocument/2006/relationships/slideLayout" Target="../slideLayouts/slideLayout67.xml"/><Relationship Id="rId63" Type="http://schemas.openxmlformats.org/officeDocument/2006/relationships/slideLayout" Target="../slideLayouts/slideLayout83.xml"/><Relationship Id="rId68" Type="http://schemas.openxmlformats.org/officeDocument/2006/relationships/slideLayout" Target="../slideLayouts/slideLayout88.xml"/><Relationship Id="rId16" Type="http://schemas.openxmlformats.org/officeDocument/2006/relationships/slideLayout" Target="../slideLayouts/slideLayout36.xml"/><Relationship Id="rId11" Type="http://schemas.openxmlformats.org/officeDocument/2006/relationships/slideLayout" Target="../slideLayouts/slideLayout31.xml"/><Relationship Id="rId32" Type="http://schemas.openxmlformats.org/officeDocument/2006/relationships/slideLayout" Target="../slideLayouts/slideLayout52.xml"/><Relationship Id="rId37" Type="http://schemas.openxmlformats.org/officeDocument/2006/relationships/slideLayout" Target="../slideLayouts/slideLayout57.xml"/><Relationship Id="rId53" Type="http://schemas.openxmlformats.org/officeDocument/2006/relationships/slideLayout" Target="../slideLayouts/slideLayout73.xml"/><Relationship Id="rId58" Type="http://schemas.openxmlformats.org/officeDocument/2006/relationships/slideLayout" Target="../slideLayouts/slideLayout78.xml"/><Relationship Id="rId74" Type="http://schemas.openxmlformats.org/officeDocument/2006/relationships/slideLayout" Target="../slideLayouts/slideLayout94.xml"/><Relationship Id="rId79" Type="http://schemas.openxmlformats.org/officeDocument/2006/relationships/slideLayout" Target="../slideLayouts/slideLayout99.xml"/><Relationship Id="rId5" Type="http://schemas.openxmlformats.org/officeDocument/2006/relationships/slideLayout" Target="../slideLayouts/slideLayout25.xml"/><Relationship Id="rId61" Type="http://schemas.openxmlformats.org/officeDocument/2006/relationships/slideLayout" Target="../slideLayouts/slideLayout81.xml"/><Relationship Id="rId82" Type="http://schemas.openxmlformats.org/officeDocument/2006/relationships/image" Target="../media/image20.svg"/><Relationship Id="rId19" Type="http://schemas.openxmlformats.org/officeDocument/2006/relationships/slideLayout" Target="../slideLayouts/slideLayout39.xml"/><Relationship Id="rId14" Type="http://schemas.openxmlformats.org/officeDocument/2006/relationships/slideLayout" Target="../slideLayouts/slideLayout34.xml"/><Relationship Id="rId22" Type="http://schemas.openxmlformats.org/officeDocument/2006/relationships/slideLayout" Target="../slideLayouts/slideLayout42.xml"/><Relationship Id="rId27" Type="http://schemas.openxmlformats.org/officeDocument/2006/relationships/slideLayout" Target="../slideLayouts/slideLayout47.xml"/><Relationship Id="rId30" Type="http://schemas.openxmlformats.org/officeDocument/2006/relationships/slideLayout" Target="../slideLayouts/slideLayout50.xml"/><Relationship Id="rId35" Type="http://schemas.openxmlformats.org/officeDocument/2006/relationships/slideLayout" Target="../slideLayouts/slideLayout55.xml"/><Relationship Id="rId43" Type="http://schemas.openxmlformats.org/officeDocument/2006/relationships/slideLayout" Target="../slideLayouts/slideLayout63.xml"/><Relationship Id="rId48" Type="http://schemas.openxmlformats.org/officeDocument/2006/relationships/slideLayout" Target="../slideLayouts/slideLayout68.xml"/><Relationship Id="rId56" Type="http://schemas.openxmlformats.org/officeDocument/2006/relationships/slideLayout" Target="../slideLayouts/slideLayout76.xml"/><Relationship Id="rId64" Type="http://schemas.openxmlformats.org/officeDocument/2006/relationships/slideLayout" Target="../slideLayouts/slideLayout84.xml"/><Relationship Id="rId69" Type="http://schemas.openxmlformats.org/officeDocument/2006/relationships/slideLayout" Target="../slideLayouts/slideLayout89.xml"/><Relationship Id="rId77" Type="http://schemas.openxmlformats.org/officeDocument/2006/relationships/slideLayout" Target="../slideLayouts/slideLayout97.xml"/><Relationship Id="rId8" Type="http://schemas.openxmlformats.org/officeDocument/2006/relationships/slideLayout" Target="../slideLayouts/slideLayout28.xml"/><Relationship Id="rId51" Type="http://schemas.openxmlformats.org/officeDocument/2006/relationships/slideLayout" Target="../slideLayouts/slideLayout71.xml"/><Relationship Id="rId72" Type="http://schemas.openxmlformats.org/officeDocument/2006/relationships/slideLayout" Target="../slideLayouts/slideLayout92.xml"/><Relationship Id="rId80" Type="http://schemas.openxmlformats.org/officeDocument/2006/relationships/theme" Target="../theme/theme2.xml"/><Relationship Id="rId3" Type="http://schemas.openxmlformats.org/officeDocument/2006/relationships/slideLayout" Target="../slideLayouts/slideLayout23.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slideLayout" Target="../slideLayouts/slideLayout45.xml"/><Relationship Id="rId33" Type="http://schemas.openxmlformats.org/officeDocument/2006/relationships/slideLayout" Target="../slideLayouts/slideLayout53.xml"/><Relationship Id="rId38" Type="http://schemas.openxmlformats.org/officeDocument/2006/relationships/slideLayout" Target="../slideLayouts/slideLayout58.xml"/><Relationship Id="rId46" Type="http://schemas.openxmlformats.org/officeDocument/2006/relationships/slideLayout" Target="../slideLayouts/slideLayout66.xml"/><Relationship Id="rId59" Type="http://schemas.openxmlformats.org/officeDocument/2006/relationships/slideLayout" Target="../slideLayouts/slideLayout79.xml"/><Relationship Id="rId67" Type="http://schemas.openxmlformats.org/officeDocument/2006/relationships/slideLayout" Target="../slideLayouts/slideLayout87.xml"/><Relationship Id="rId20" Type="http://schemas.openxmlformats.org/officeDocument/2006/relationships/slideLayout" Target="../slideLayouts/slideLayout40.xml"/><Relationship Id="rId41" Type="http://schemas.openxmlformats.org/officeDocument/2006/relationships/slideLayout" Target="../slideLayouts/slideLayout61.xml"/><Relationship Id="rId54" Type="http://schemas.openxmlformats.org/officeDocument/2006/relationships/slideLayout" Target="../slideLayouts/slideLayout74.xml"/><Relationship Id="rId62" Type="http://schemas.openxmlformats.org/officeDocument/2006/relationships/slideLayout" Target="../slideLayouts/slideLayout82.xml"/><Relationship Id="rId70" Type="http://schemas.openxmlformats.org/officeDocument/2006/relationships/slideLayout" Target="../slideLayouts/slideLayout90.xml"/><Relationship Id="rId75" Type="http://schemas.openxmlformats.org/officeDocument/2006/relationships/slideLayout" Target="../slideLayouts/slideLayout95.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28" Type="http://schemas.openxmlformats.org/officeDocument/2006/relationships/slideLayout" Target="../slideLayouts/slideLayout48.xml"/><Relationship Id="rId36" Type="http://schemas.openxmlformats.org/officeDocument/2006/relationships/slideLayout" Target="../slideLayouts/slideLayout56.xml"/><Relationship Id="rId49" Type="http://schemas.openxmlformats.org/officeDocument/2006/relationships/slideLayout" Target="../slideLayouts/slideLayout69.xml"/><Relationship Id="rId57" Type="http://schemas.openxmlformats.org/officeDocument/2006/relationships/slideLayout" Target="../slideLayouts/slideLayout77.xml"/><Relationship Id="rId10" Type="http://schemas.openxmlformats.org/officeDocument/2006/relationships/slideLayout" Target="../slideLayouts/slideLayout30.xml"/><Relationship Id="rId31" Type="http://schemas.openxmlformats.org/officeDocument/2006/relationships/slideLayout" Target="../slideLayouts/slideLayout51.xml"/><Relationship Id="rId44" Type="http://schemas.openxmlformats.org/officeDocument/2006/relationships/slideLayout" Target="../slideLayouts/slideLayout64.xml"/><Relationship Id="rId52" Type="http://schemas.openxmlformats.org/officeDocument/2006/relationships/slideLayout" Target="../slideLayouts/slideLayout72.xml"/><Relationship Id="rId60" Type="http://schemas.openxmlformats.org/officeDocument/2006/relationships/slideLayout" Target="../slideLayouts/slideLayout80.xml"/><Relationship Id="rId65" Type="http://schemas.openxmlformats.org/officeDocument/2006/relationships/slideLayout" Target="../slideLayouts/slideLayout85.xml"/><Relationship Id="rId73" Type="http://schemas.openxmlformats.org/officeDocument/2006/relationships/slideLayout" Target="../slideLayouts/slideLayout93.xml"/><Relationship Id="rId78" Type="http://schemas.openxmlformats.org/officeDocument/2006/relationships/slideLayout" Target="../slideLayouts/slideLayout98.xml"/><Relationship Id="rId81" Type="http://schemas.openxmlformats.org/officeDocument/2006/relationships/image" Target="../media/image19.png"/><Relationship Id="rId4" Type="http://schemas.openxmlformats.org/officeDocument/2006/relationships/slideLayout" Target="../slideLayouts/slideLayout24.xml"/><Relationship Id="rId9" Type="http://schemas.openxmlformats.org/officeDocument/2006/relationships/slideLayout" Target="../slideLayouts/slideLayout29.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9" Type="http://schemas.openxmlformats.org/officeDocument/2006/relationships/slideLayout" Target="../slideLayouts/slideLayout59.xml"/><Relationship Id="rId34" Type="http://schemas.openxmlformats.org/officeDocument/2006/relationships/slideLayout" Target="../slideLayouts/slideLayout54.xml"/><Relationship Id="rId50" Type="http://schemas.openxmlformats.org/officeDocument/2006/relationships/slideLayout" Target="../slideLayouts/slideLayout70.xml"/><Relationship Id="rId55" Type="http://schemas.openxmlformats.org/officeDocument/2006/relationships/slideLayout" Target="../slideLayouts/slideLayout75.xml"/><Relationship Id="rId76" Type="http://schemas.openxmlformats.org/officeDocument/2006/relationships/slideLayout" Target="../slideLayouts/slideLayout96.xml"/><Relationship Id="rId7" Type="http://schemas.openxmlformats.org/officeDocument/2006/relationships/slideLayout" Target="../slideLayouts/slideLayout27.xml"/><Relationship Id="rId71" Type="http://schemas.openxmlformats.org/officeDocument/2006/relationships/slideLayout" Target="../slideLayouts/slideLayout91.xml"/><Relationship Id="rId2" Type="http://schemas.openxmlformats.org/officeDocument/2006/relationships/slideLayout" Target="../slideLayouts/slideLayout22.xml"/><Relationship Id="rId29" Type="http://schemas.openxmlformats.org/officeDocument/2006/relationships/slideLayout" Target="../slideLayouts/slideLayout49.xml"/><Relationship Id="rId24" Type="http://schemas.openxmlformats.org/officeDocument/2006/relationships/slideLayout" Target="../slideLayouts/slideLayout44.xml"/><Relationship Id="rId40" Type="http://schemas.openxmlformats.org/officeDocument/2006/relationships/slideLayout" Target="../slideLayouts/slideLayout60.xml"/><Relationship Id="rId45" Type="http://schemas.openxmlformats.org/officeDocument/2006/relationships/slideLayout" Target="../slideLayouts/slideLayout65.xml"/><Relationship Id="rId66" Type="http://schemas.openxmlformats.org/officeDocument/2006/relationships/slideLayout" Target="../slideLayouts/slideLayout86.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12.xml"/><Relationship Id="rId18" Type="http://schemas.openxmlformats.org/officeDocument/2006/relationships/slideLayout" Target="../slideLayouts/slideLayout117.xml"/><Relationship Id="rId26" Type="http://schemas.openxmlformats.org/officeDocument/2006/relationships/slideLayout" Target="../slideLayouts/slideLayout125.xml"/><Relationship Id="rId39" Type="http://schemas.openxmlformats.org/officeDocument/2006/relationships/slideLayout" Target="../slideLayouts/slideLayout138.xml"/><Relationship Id="rId21" Type="http://schemas.openxmlformats.org/officeDocument/2006/relationships/slideLayout" Target="../slideLayouts/slideLayout120.xml"/><Relationship Id="rId34" Type="http://schemas.openxmlformats.org/officeDocument/2006/relationships/slideLayout" Target="../slideLayouts/slideLayout133.xml"/><Relationship Id="rId42" Type="http://schemas.openxmlformats.org/officeDocument/2006/relationships/slideLayout" Target="../slideLayouts/slideLayout141.xml"/><Relationship Id="rId47" Type="http://schemas.openxmlformats.org/officeDocument/2006/relationships/slideLayout" Target="../slideLayouts/slideLayout146.xml"/><Relationship Id="rId7" Type="http://schemas.openxmlformats.org/officeDocument/2006/relationships/slideLayout" Target="../slideLayouts/slideLayout106.xml"/><Relationship Id="rId2" Type="http://schemas.openxmlformats.org/officeDocument/2006/relationships/slideLayout" Target="../slideLayouts/slideLayout101.xml"/><Relationship Id="rId16" Type="http://schemas.openxmlformats.org/officeDocument/2006/relationships/slideLayout" Target="../slideLayouts/slideLayout115.xml"/><Relationship Id="rId29" Type="http://schemas.openxmlformats.org/officeDocument/2006/relationships/slideLayout" Target="../slideLayouts/slideLayout128.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24" Type="http://schemas.openxmlformats.org/officeDocument/2006/relationships/slideLayout" Target="../slideLayouts/slideLayout123.xml"/><Relationship Id="rId32" Type="http://schemas.openxmlformats.org/officeDocument/2006/relationships/slideLayout" Target="../slideLayouts/slideLayout131.xml"/><Relationship Id="rId37" Type="http://schemas.openxmlformats.org/officeDocument/2006/relationships/slideLayout" Target="../slideLayouts/slideLayout136.xml"/><Relationship Id="rId40" Type="http://schemas.openxmlformats.org/officeDocument/2006/relationships/slideLayout" Target="../slideLayouts/slideLayout139.xml"/><Relationship Id="rId45" Type="http://schemas.openxmlformats.org/officeDocument/2006/relationships/slideLayout" Target="../slideLayouts/slideLayout144.xml"/><Relationship Id="rId5" Type="http://schemas.openxmlformats.org/officeDocument/2006/relationships/slideLayout" Target="../slideLayouts/slideLayout104.xml"/><Relationship Id="rId15" Type="http://schemas.openxmlformats.org/officeDocument/2006/relationships/slideLayout" Target="../slideLayouts/slideLayout114.xml"/><Relationship Id="rId23" Type="http://schemas.openxmlformats.org/officeDocument/2006/relationships/slideLayout" Target="../slideLayouts/slideLayout122.xml"/><Relationship Id="rId28" Type="http://schemas.openxmlformats.org/officeDocument/2006/relationships/slideLayout" Target="../slideLayouts/slideLayout127.xml"/><Relationship Id="rId36" Type="http://schemas.openxmlformats.org/officeDocument/2006/relationships/slideLayout" Target="../slideLayouts/slideLayout135.xml"/><Relationship Id="rId10" Type="http://schemas.openxmlformats.org/officeDocument/2006/relationships/slideLayout" Target="../slideLayouts/slideLayout109.xml"/><Relationship Id="rId19" Type="http://schemas.openxmlformats.org/officeDocument/2006/relationships/slideLayout" Target="../slideLayouts/slideLayout118.xml"/><Relationship Id="rId31" Type="http://schemas.openxmlformats.org/officeDocument/2006/relationships/slideLayout" Target="../slideLayouts/slideLayout130.xml"/><Relationship Id="rId44" Type="http://schemas.openxmlformats.org/officeDocument/2006/relationships/slideLayout" Target="../slideLayouts/slideLayout143.xml"/><Relationship Id="rId4" Type="http://schemas.openxmlformats.org/officeDocument/2006/relationships/slideLayout" Target="../slideLayouts/slideLayout103.xml"/><Relationship Id="rId9" Type="http://schemas.openxmlformats.org/officeDocument/2006/relationships/slideLayout" Target="../slideLayouts/slideLayout108.xml"/><Relationship Id="rId14" Type="http://schemas.openxmlformats.org/officeDocument/2006/relationships/slideLayout" Target="../slideLayouts/slideLayout113.xml"/><Relationship Id="rId22" Type="http://schemas.openxmlformats.org/officeDocument/2006/relationships/slideLayout" Target="../slideLayouts/slideLayout121.xml"/><Relationship Id="rId27" Type="http://schemas.openxmlformats.org/officeDocument/2006/relationships/slideLayout" Target="../slideLayouts/slideLayout126.xml"/><Relationship Id="rId30" Type="http://schemas.openxmlformats.org/officeDocument/2006/relationships/slideLayout" Target="../slideLayouts/slideLayout129.xml"/><Relationship Id="rId35" Type="http://schemas.openxmlformats.org/officeDocument/2006/relationships/slideLayout" Target="../slideLayouts/slideLayout134.xml"/><Relationship Id="rId43" Type="http://schemas.openxmlformats.org/officeDocument/2006/relationships/slideLayout" Target="../slideLayouts/slideLayout142.xml"/><Relationship Id="rId48" Type="http://schemas.openxmlformats.org/officeDocument/2006/relationships/theme" Target="../theme/theme3.xml"/><Relationship Id="rId8" Type="http://schemas.openxmlformats.org/officeDocument/2006/relationships/slideLayout" Target="../slideLayouts/slideLayout107.xml"/><Relationship Id="rId3" Type="http://schemas.openxmlformats.org/officeDocument/2006/relationships/slideLayout" Target="../slideLayouts/slideLayout102.xml"/><Relationship Id="rId12" Type="http://schemas.openxmlformats.org/officeDocument/2006/relationships/slideLayout" Target="../slideLayouts/slideLayout111.xml"/><Relationship Id="rId17" Type="http://schemas.openxmlformats.org/officeDocument/2006/relationships/slideLayout" Target="../slideLayouts/slideLayout116.xml"/><Relationship Id="rId25" Type="http://schemas.openxmlformats.org/officeDocument/2006/relationships/slideLayout" Target="../slideLayouts/slideLayout124.xml"/><Relationship Id="rId33" Type="http://schemas.openxmlformats.org/officeDocument/2006/relationships/slideLayout" Target="../slideLayouts/slideLayout132.xml"/><Relationship Id="rId38" Type="http://schemas.openxmlformats.org/officeDocument/2006/relationships/slideLayout" Target="../slideLayouts/slideLayout137.xml"/><Relationship Id="rId46" Type="http://schemas.openxmlformats.org/officeDocument/2006/relationships/slideLayout" Target="../slideLayouts/slideLayout145.xml"/><Relationship Id="rId20" Type="http://schemas.openxmlformats.org/officeDocument/2006/relationships/slideLayout" Target="../slideLayouts/slideLayout119.xml"/><Relationship Id="rId41" Type="http://schemas.openxmlformats.org/officeDocument/2006/relationships/slideLayout" Target="../slideLayouts/slideLayout140.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59.xml"/><Relationship Id="rId18" Type="http://schemas.openxmlformats.org/officeDocument/2006/relationships/slideLayout" Target="../slideLayouts/slideLayout164.xml"/><Relationship Id="rId26" Type="http://schemas.openxmlformats.org/officeDocument/2006/relationships/slideLayout" Target="../slideLayouts/slideLayout172.xml"/><Relationship Id="rId39" Type="http://schemas.openxmlformats.org/officeDocument/2006/relationships/slideLayout" Target="../slideLayouts/slideLayout185.xml"/><Relationship Id="rId21" Type="http://schemas.openxmlformats.org/officeDocument/2006/relationships/slideLayout" Target="../slideLayouts/slideLayout167.xml"/><Relationship Id="rId34" Type="http://schemas.openxmlformats.org/officeDocument/2006/relationships/slideLayout" Target="../slideLayouts/slideLayout180.xml"/><Relationship Id="rId42" Type="http://schemas.openxmlformats.org/officeDocument/2006/relationships/slideLayout" Target="../slideLayouts/slideLayout188.xml"/><Relationship Id="rId47" Type="http://schemas.openxmlformats.org/officeDocument/2006/relationships/slideLayout" Target="../slideLayouts/slideLayout193.xml"/><Relationship Id="rId50" Type="http://schemas.openxmlformats.org/officeDocument/2006/relationships/theme" Target="../theme/theme4.xml"/><Relationship Id="rId7" Type="http://schemas.openxmlformats.org/officeDocument/2006/relationships/slideLayout" Target="../slideLayouts/slideLayout153.xml"/><Relationship Id="rId2" Type="http://schemas.openxmlformats.org/officeDocument/2006/relationships/slideLayout" Target="../slideLayouts/slideLayout148.xml"/><Relationship Id="rId16" Type="http://schemas.openxmlformats.org/officeDocument/2006/relationships/slideLayout" Target="../slideLayouts/slideLayout162.xml"/><Relationship Id="rId29" Type="http://schemas.openxmlformats.org/officeDocument/2006/relationships/slideLayout" Target="../slideLayouts/slideLayout175.xml"/><Relationship Id="rId11" Type="http://schemas.openxmlformats.org/officeDocument/2006/relationships/slideLayout" Target="../slideLayouts/slideLayout157.xml"/><Relationship Id="rId24" Type="http://schemas.openxmlformats.org/officeDocument/2006/relationships/slideLayout" Target="../slideLayouts/slideLayout170.xml"/><Relationship Id="rId32" Type="http://schemas.openxmlformats.org/officeDocument/2006/relationships/slideLayout" Target="../slideLayouts/slideLayout178.xml"/><Relationship Id="rId37" Type="http://schemas.openxmlformats.org/officeDocument/2006/relationships/slideLayout" Target="../slideLayouts/slideLayout183.xml"/><Relationship Id="rId40" Type="http://schemas.openxmlformats.org/officeDocument/2006/relationships/slideLayout" Target="../slideLayouts/slideLayout186.xml"/><Relationship Id="rId45" Type="http://schemas.openxmlformats.org/officeDocument/2006/relationships/slideLayout" Target="../slideLayouts/slideLayout191.xml"/><Relationship Id="rId5" Type="http://schemas.openxmlformats.org/officeDocument/2006/relationships/slideLayout" Target="../slideLayouts/slideLayout151.xml"/><Relationship Id="rId15" Type="http://schemas.openxmlformats.org/officeDocument/2006/relationships/slideLayout" Target="../slideLayouts/slideLayout161.xml"/><Relationship Id="rId23" Type="http://schemas.openxmlformats.org/officeDocument/2006/relationships/slideLayout" Target="../slideLayouts/slideLayout169.xml"/><Relationship Id="rId28" Type="http://schemas.openxmlformats.org/officeDocument/2006/relationships/slideLayout" Target="../slideLayouts/slideLayout174.xml"/><Relationship Id="rId36" Type="http://schemas.openxmlformats.org/officeDocument/2006/relationships/slideLayout" Target="../slideLayouts/slideLayout182.xml"/><Relationship Id="rId49" Type="http://schemas.openxmlformats.org/officeDocument/2006/relationships/slideLayout" Target="../slideLayouts/slideLayout195.xml"/><Relationship Id="rId10" Type="http://schemas.openxmlformats.org/officeDocument/2006/relationships/slideLayout" Target="../slideLayouts/slideLayout156.xml"/><Relationship Id="rId19" Type="http://schemas.openxmlformats.org/officeDocument/2006/relationships/slideLayout" Target="../slideLayouts/slideLayout165.xml"/><Relationship Id="rId31" Type="http://schemas.openxmlformats.org/officeDocument/2006/relationships/slideLayout" Target="../slideLayouts/slideLayout177.xml"/><Relationship Id="rId44" Type="http://schemas.openxmlformats.org/officeDocument/2006/relationships/slideLayout" Target="../slideLayouts/slideLayout190.xml"/><Relationship Id="rId52" Type="http://schemas.openxmlformats.org/officeDocument/2006/relationships/image" Target="../media/image20.svg"/><Relationship Id="rId4" Type="http://schemas.openxmlformats.org/officeDocument/2006/relationships/slideLayout" Target="../slideLayouts/slideLayout150.xml"/><Relationship Id="rId9" Type="http://schemas.openxmlformats.org/officeDocument/2006/relationships/slideLayout" Target="../slideLayouts/slideLayout155.xml"/><Relationship Id="rId14" Type="http://schemas.openxmlformats.org/officeDocument/2006/relationships/slideLayout" Target="../slideLayouts/slideLayout160.xml"/><Relationship Id="rId22" Type="http://schemas.openxmlformats.org/officeDocument/2006/relationships/slideLayout" Target="../slideLayouts/slideLayout168.xml"/><Relationship Id="rId27" Type="http://schemas.openxmlformats.org/officeDocument/2006/relationships/slideLayout" Target="../slideLayouts/slideLayout173.xml"/><Relationship Id="rId30" Type="http://schemas.openxmlformats.org/officeDocument/2006/relationships/slideLayout" Target="../slideLayouts/slideLayout176.xml"/><Relationship Id="rId35" Type="http://schemas.openxmlformats.org/officeDocument/2006/relationships/slideLayout" Target="../slideLayouts/slideLayout181.xml"/><Relationship Id="rId43" Type="http://schemas.openxmlformats.org/officeDocument/2006/relationships/slideLayout" Target="../slideLayouts/slideLayout189.xml"/><Relationship Id="rId48" Type="http://schemas.openxmlformats.org/officeDocument/2006/relationships/slideLayout" Target="../slideLayouts/slideLayout194.xml"/><Relationship Id="rId8" Type="http://schemas.openxmlformats.org/officeDocument/2006/relationships/slideLayout" Target="../slideLayouts/slideLayout154.xml"/><Relationship Id="rId51" Type="http://schemas.openxmlformats.org/officeDocument/2006/relationships/image" Target="../media/image19.png"/><Relationship Id="rId3" Type="http://schemas.openxmlformats.org/officeDocument/2006/relationships/slideLayout" Target="../slideLayouts/slideLayout149.xml"/><Relationship Id="rId12" Type="http://schemas.openxmlformats.org/officeDocument/2006/relationships/slideLayout" Target="../slideLayouts/slideLayout158.xml"/><Relationship Id="rId17" Type="http://schemas.openxmlformats.org/officeDocument/2006/relationships/slideLayout" Target="../slideLayouts/slideLayout163.xml"/><Relationship Id="rId25" Type="http://schemas.openxmlformats.org/officeDocument/2006/relationships/slideLayout" Target="../slideLayouts/slideLayout171.xml"/><Relationship Id="rId33" Type="http://schemas.openxmlformats.org/officeDocument/2006/relationships/slideLayout" Target="../slideLayouts/slideLayout179.xml"/><Relationship Id="rId38" Type="http://schemas.openxmlformats.org/officeDocument/2006/relationships/slideLayout" Target="../slideLayouts/slideLayout184.xml"/><Relationship Id="rId46" Type="http://schemas.openxmlformats.org/officeDocument/2006/relationships/slideLayout" Target="../slideLayouts/slideLayout192.xml"/><Relationship Id="rId20" Type="http://schemas.openxmlformats.org/officeDocument/2006/relationships/slideLayout" Target="../slideLayouts/slideLayout166.xml"/><Relationship Id="rId41" Type="http://schemas.openxmlformats.org/officeDocument/2006/relationships/slideLayout" Target="../slideLayouts/slideLayout187.xml"/><Relationship Id="rId1" Type="http://schemas.openxmlformats.org/officeDocument/2006/relationships/slideLayout" Target="../slideLayouts/slideLayout147.xml"/><Relationship Id="rId6" Type="http://schemas.openxmlformats.org/officeDocument/2006/relationships/slideLayout" Target="../slideLayouts/slideLayout152.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208.xml"/><Relationship Id="rId18" Type="http://schemas.openxmlformats.org/officeDocument/2006/relationships/slideLayout" Target="../slideLayouts/slideLayout213.xml"/><Relationship Id="rId26" Type="http://schemas.openxmlformats.org/officeDocument/2006/relationships/slideLayout" Target="../slideLayouts/slideLayout221.xml"/><Relationship Id="rId39" Type="http://schemas.openxmlformats.org/officeDocument/2006/relationships/slideLayout" Target="../slideLayouts/slideLayout234.xml"/><Relationship Id="rId21" Type="http://schemas.openxmlformats.org/officeDocument/2006/relationships/slideLayout" Target="../slideLayouts/slideLayout216.xml"/><Relationship Id="rId34" Type="http://schemas.openxmlformats.org/officeDocument/2006/relationships/slideLayout" Target="../slideLayouts/slideLayout229.xml"/><Relationship Id="rId42" Type="http://schemas.openxmlformats.org/officeDocument/2006/relationships/slideLayout" Target="../slideLayouts/slideLayout237.xml"/><Relationship Id="rId47" Type="http://schemas.openxmlformats.org/officeDocument/2006/relationships/slideLayout" Target="../slideLayouts/slideLayout242.xml"/><Relationship Id="rId50" Type="http://schemas.openxmlformats.org/officeDocument/2006/relationships/slideLayout" Target="../slideLayouts/slideLayout245.xml"/><Relationship Id="rId7" Type="http://schemas.openxmlformats.org/officeDocument/2006/relationships/slideLayout" Target="../slideLayouts/slideLayout202.xml"/><Relationship Id="rId2" Type="http://schemas.openxmlformats.org/officeDocument/2006/relationships/slideLayout" Target="../slideLayouts/slideLayout197.xml"/><Relationship Id="rId16" Type="http://schemas.openxmlformats.org/officeDocument/2006/relationships/slideLayout" Target="../slideLayouts/slideLayout211.xml"/><Relationship Id="rId29" Type="http://schemas.openxmlformats.org/officeDocument/2006/relationships/slideLayout" Target="../slideLayouts/slideLayout224.xml"/><Relationship Id="rId11" Type="http://schemas.openxmlformats.org/officeDocument/2006/relationships/slideLayout" Target="../slideLayouts/slideLayout206.xml"/><Relationship Id="rId24" Type="http://schemas.openxmlformats.org/officeDocument/2006/relationships/slideLayout" Target="../slideLayouts/slideLayout219.xml"/><Relationship Id="rId32" Type="http://schemas.openxmlformats.org/officeDocument/2006/relationships/slideLayout" Target="../slideLayouts/slideLayout227.xml"/><Relationship Id="rId37" Type="http://schemas.openxmlformats.org/officeDocument/2006/relationships/slideLayout" Target="../slideLayouts/slideLayout232.xml"/><Relationship Id="rId40" Type="http://schemas.openxmlformats.org/officeDocument/2006/relationships/slideLayout" Target="../slideLayouts/slideLayout235.xml"/><Relationship Id="rId45" Type="http://schemas.openxmlformats.org/officeDocument/2006/relationships/slideLayout" Target="../slideLayouts/slideLayout240.xml"/><Relationship Id="rId53" Type="http://schemas.openxmlformats.org/officeDocument/2006/relationships/image" Target="../media/image19.png"/><Relationship Id="rId5" Type="http://schemas.openxmlformats.org/officeDocument/2006/relationships/slideLayout" Target="../slideLayouts/slideLayout200.xml"/><Relationship Id="rId10" Type="http://schemas.openxmlformats.org/officeDocument/2006/relationships/slideLayout" Target="../slideLayouts/slideLayout205.xml"/><Relationship Id="rId19" Type="http://schemas.openxmlformats.org/officeDocument/2006/relationships/slideLayout" Target="../slideLayouts/slideLayout214.xml"/><Relationship Id="rId31" Type="http://schemas.openxmlformats.org/officeDocument/2006/relationships/slideLayout" Target="../slideLayouts/slideLayout226.xml"/><Relationship Id="rId44" Type="http://schemas.openxmlformats.org/officeDocument/2006/relationships/slideLayout" Target="../slideLayouts/slideLayout239.xml"/><Relationship Id="rId52" Type="http://schemas.openxmlformats.org/officeDocument/2006/relationships/theme" Target="../theme/theme5.xml"/><Relationship Id="rId4" Type="http://schemas.openxmlformats.org/officeDocument/2006/relationships/slideLayout" Target="../slideLayouts/slideLayout199.xml"/><Relationship Id="rId9" Type="http://schemas.openxmlformats.org/officeDocument/2006/relationships/slideLayout" Target="../slideLayouts/slideLayout204.xml"/><Relationship Id="rId14" Type="http://schemas.openxmlformats.org/officeDocument/2006/relationships/slideLayout" Target="../slideLayouts/slideLayout209.xml"/><Relationship Id="rId22" Type="http://schemas.openxmlformats.org/officeDocument/2006/relationships/slideLayout" Target="../slideLayouts/slideLayout217.xml"/><Relationship Id="rId27" Type="http://schemas.openxmlformats.org/officeDocument/2006/relationships/slideLayout" Target="../slideLayouts/slideLayout222.xml"/><Relationship Id="rId30" Type="http://schemas.openxmlformats.org/officeDocument/2006/relationships/slideLayout" Target="../slideLayouts/slideLayout225.xml"/><Relationship Id="rId35" Type="http://schemas.openxmlformats.org/officeDocument/2006/relationships/slideLayout" Target="../slideLayouts/slideLayout230.xml"/><Relationship Id="rId43" Type="http://schemas.openxmlformats.org/officeDocument/2006/relationships/slideLayout" Target="../slideLayouts/slideLayout238.xml"/><Relationship Id="rId48" Type="http://schemas.openxmlformats.org/officeDocument/2006/relationships/slideLayout" Target="../slideLayouts/slideLayout243.xml"/><Relationship Id="rId8" Type="http://schemas.openxmlformats.org/officeDocument/2006/relationships/slideLayout" Target="../slideLayouts/slideLayout203.xml"/><Relationship Id="rId51" Type="http://schemas.openxmlformats.org/officeDocument/2006/relationships/slideLayout" Target="../slideLayouts/slideLayout246.xml"/><Relationship Id="rId3" Type="http://schemas.openxmlformats.org/officeDocument/2006/relationships/slideLayout" Target="../slideLayouts/slideLayout198.xml"/><Relationship Id="rId12" Type="http://schemas.openxmlformats.org/officeDocument/2006/relationships/slideLayout" Target="../slideLayouts/slideLayout207.xml"/><Relationship Id="rId17" Type="http://schemas.openxmlformats.org/officeDocument/2006/relationships/slideLayout" Target="../slideLayouts/slideLayout212.xml"/><Relationship Id="rId25" Type="http://schemas.openxmlformats.org/officeDocument/2006/relationships/slideLayout" Target="../slideLayouts/slideLayout220.xml"/><Relationship Id="rId33" Type="http://schemas.openxmlformats.org/officeDocument/2006/relationships/slideLayout" Target="../slideLayouts/slideLayout228.xml"/><Relationship Id="rId38" Type="http://schemas.openxmlformats.org/officeDocument/2006/relationships/slideLayout" Target="../slideLayouts/slideLayout233.xml"/><Relationship Id="rId46" Type="http://schemas.openxmlformats.org/officeDocument/2006/relationships/slideLayout" Target="../slideLayouts/slideLayout241.xml"/><Relationship Id="rId20" Type="http://schemas.openxmlformats.org/officeDocument/2006/relationships/slideLayout" Target="../slideLayouts/slideLayout215.xml"/><Relationship Id="rId41" Type="http://schemas.openxmlformats.org/officeDocument/2006/relationships/slideLayout" Target="../slideLayouts/slideLayout236.xml"/><Relationship Id="rId54" Type="http://schemas.openxmlformats.org/officeDocument/2006/relationships/image" Target="../media/image20.svg"/><Relationship Id="rId1" Type="http://schemas.openxmlformats.org/officeDocument/2006/relationships/slideLayout" Target="../slideLayouts/slideLayout196.xml"/><Relationship Id="rId6" Type="http://schemas.openxmlformats.org/officeDocument/2006/relationships/slideLayout" Target="../slideLayouts/slideLayout201.xml"/><Relationship Id="rId15" Type="http://schemas.openxmlformats.org/officeDocument/2006/relationships/slideLayout" Target="../slideLayouts/slideLayout210.xml"/><Relationship Id="rId23" Type="http://schemas.openxmlformats.org/officeDocument/2006/relationships/slideLayout" Target="../slideLayouts/slideLayout218.xml"/><Relationship Id="rId28" Type="http://schemas.openxmlformats.org/officeDocument/2006/relationships/slideLayout" Target="../slideLayouts/slideLayout223.xml"/><Relationship Id="rId36" Type="http://schemas.openxmlformats.org/officeDocument/2006/relationships/slideLayout" Target="../slideLayouts/slideLayout231.xml"/><Relationship Id="rId49" Type="http://schemas.openxmlformats.org/officeDocument/2006/relationships/slideLayout" Target="../slideLayouts/slideLayout2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3336823-2743-4BB6-AEB8-0446CEEDA69D}"/>
              </a:ext>
            </a:extLst>
          </p:cNvPr>
          <p:cNvSpPr/>
          <p:nvPr userDrawn="1"/>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5DA0C4F-CCC8-43DB-8B3F-9DAA49069598}"/>
              </a:ext>
            </a:extLst>
          </p:cNvPr>
          <p:cNvSpPr>
            <a:spLocks noGrp="1"/>
          </p:cNvSpPr>
          <p:nvPr>
            <p:ph type="title"/>
          </p:nvPr>
        </p:nvSpPr>
        <p:spPr>
          <a:xfrm>
            <a:off x="838200" y="365126"/>
            <a:ext cx="10515600" cy="103004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EC8110-556C-4872-87BB-386BDE933FDD}"/>
              </a:ext>
            </a:extLst>
          </p:cNvPr>
          <p:cNvSpPr>
            <a:spLocks noGrp="1"/>
          </p:cNvSpPr>
          <p:nvPr>
            <p:ph type="body" idx="1"/>
          </p:nvPr>
        </p:nvSpPr>
        <p:spPr>
          <a:xfrm>
            <a:off x="838200" y="1460500"/>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Box 8">
            <a:extLst>
              <a:ext uri="{FF2B5EF4-FFF2-40B4-BE49-F238E27FC236}">
                <a16:creationId xmlns:a16="http://schemas.microsoft.com/office/drawing/2014/main" id="{D2B25562-A34D-4D48-9643-4618184114C9}"/>
              </a:ext>
            </a:extLst>
          </p:cNvPr>
          <p:cNvSpPr txBox="1"/>
          <p:nvPr userDrawn="1"/>
        </p:nvSpPr>
        <p:spPr>
          <a:xfrm>
            <a:off x="4120088" y="6519446"/>
            <a:ext cx="3951823" cy="338554"/>
          </a:xfrm>
          <a:prstGeom prst="rect">
            <a:avLst/>
          </a:prstGeom>
          <a:noFill/>
        </p:spPr>
        <p:txBody>
          <a:bodyPr wrap="square" rtlCol="0">
            <a:spAutoFit/>
          </a:bodyPr>
          <a:lstStyle/>
          <a:p>
            <a:pPr algn="ctr"/>
            <a:r>
              <a:rPr lang="en-US" sz="1600" b="0">
                <a:solidFill>
                  <a:schemeClr val="bg1"/>
                </a:solidFill>
                <a:latin typeface="Segoe UI Semibold" panose="020B0702040204020203" pitchFamily="34" charset="0"/>
                <a:cs typeface="Segoe UI Semibold" panose="020B0702040204020203" pitchFamily="34" charset="0"/>
              </a:rPr>
              <a:t>#DataSatMadrid</a:t>
            </a:r>
          </a:p>
        </p:txBody>
      </p:sp>
      <p:sp>
        <p:nvSpPr>
          <p:cNvPr id="6" name="Isosceles Triangle 5">
            <a:extLst>
              <a:ext uri="{FF2B5EF4-FFF2-40B4-BE49-F238E27FC236}">
                <a16:creationId xmlns:a16="http://schemas.microsoft.com/office/drawing/2014/main" id="{C54353FE-933D-A564-79FE-5B4C216C8112}"/>
              </a:ext>
            </a:extLst>
          </p:cNvPr>
          <p:cNvSpPr/>
          <p:nvPr userDrawn="1"/>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213D5D04-A0BD-1A49-7E09-1041E0A43B59}"/>
              </a:ext>
            </a:extLst>
          </p:cNvPr>
          <p:cNvSpPr/>
          <p:nvPr userDrawn="1"/>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01062372"/>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66" r:id="rId3"/>
    <p:sldLayoutId id="2147483677" r:id="rId4"/>
    <p:sldLayoutId id="2147483652" r:id="rId5"/>
    <p:sldLayoutId id="2147483672" r:id="rId6"/>
    <p:sldLayoutId id="2147483653" r:id="rId7"/>
    <p:sldLayoutId id="2147483654" r:id="rId8"/>
    <p:sldLayoutId id="2147483673" r:id="rId9"/>
    <p:sldLayoutId id="2147483674" r:id="rId10"/>
    <p:sldLayoutId id="2147483675" r:id="rId11"/>
    <p:sldLayoutId id="2147483676" r:id="rId12"/>
    <p:sldLayoutId id="2147483655" r:id="rId13"/>
    <p:sldLayoutId id="2147483671" r:id="rId14"/>
    <p:sldLayoutId id="2147483678" r:id="rId15"/>
    <p:sldLayoutId id="2147483679" r:id="rId16"/>
    <p:sldLayoutId id="2147483680" r:id="rId17"/>
    <p:sldLayoutId id="2147483761" r:id="rId18"/>
    <p:sldLayoutId id="2147483762" r:id="rId19"/>
    <p:sldLayoutId id="2147483805"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81">
            <a:extLst>
              <a:ext uri="{96DAC541-7B7A-43D3-8B79-37D633B846F1}">
                <asvg:svgBlip xmlns:asvg="http://schemas.microsoft.com/office/drawing/2016/SVG/main" r:embed="rId82"/>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996514047"/>
      </p:ext>
    </p:extLst>
  </p:cSld>
  <p:clrMap bg1="dk1" tx1="lt1" bg2="dk2" tx2="lt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3" r:id="rId22"/>
    <p:sldLayoutId id="2147483704" r:id="rId23"/>
    <p:sldLayoutId id="2147483705" r:id="rId24"/>
    <p:sldLayoutId id="2147483706" r:id="rId25"/>
    <p:sldLayoutId id="2147483707" r:id="rId26"/>
    <p:sldLayoutId id="2147483708" r:id="rId27"/>
    <p:sldLayoutId id="2147483709" r:id="rId28"/>
    <p:sldLayoutId id="2147483710" r:id="rId29"/>
    <p:sldLayoutId id="2147483711" r:id="rId30"/>
    <p:sldLayoutId id="2147483712" r:id="rId31"/>
    <p:sldLayoutId id="2147483713" r:id="rId32"/>
    <p:sldLayoutId id="2147483714" r:id="rId33"/>
    <p:sldLayoutId id="2147483715" r:id="rId34"/>
    <p:sldLayoutId id="2147483716" r:id="rId35"/>
    <p:sldLayoutId id="2147483717" r:id="rId36"/>
    <p:sldLayoutId id="2147483718" r:id="rId37"/>
    <p:sldLayoutId id="2147483719" r:id="rId38"/>
    <p:sldLayoutId id="2147483720" r:id="rId39"/>
    <p:sldLayoutId id="2147483721" r:id="rId40"/>
    <p:sldLayoutId id="2147483722" r:id="rId41"/>
    <p:sldLayoutId id="2147483723" r:id="rId42"/>
    <p:sldLayoutId id="2147483724" r:id="rId43"/>
    <p:sldLayoutId id="2147483725" r:id="rId44"/>
    <p:sldLayoutId id="2147483726" r:id="rId45"/>
    <p:sldLayoutId id="2147483727" r:id="rId46"/>
    <p:sldLayoutId id="2147483728" r:id="rId47"/>
    <p:sldLayoutId id="2147483729" r:id="rId48"/>
    <p:sldLayoutId id="2147483730" r:id="rId49"/>
    <p:sldLayoutId id="2147483731" r:id="rId50"/>
    <p:sldLayoutId id="2147483732" r:id="rId51"/>
    <p:sldLayoutId id="2147483733" r:id="rId52"/>
    <p:sldLayoutId id="2147483734" r:id="rId53"/>
    <p:sldLayoutId id="2147483735" r:id="rId54"/>
    <p:sldLayoutId id="2147483736" r:id="rId55"/>
    <p:sldLayoutId id="2147483737" r:id="rId56"/>
    <p:sldLayoutId id="2147483738" r:id="rId57"/>
    <p:sldLayoutId id="2147483739" r:id="rId58"/>
    <p:sldLayoutId id="2147483740" r:id="rId59"/>
    <p:sldLayoutId id="2147483741" r:id="rId60"/>
    <p:sldLayoutId id="2147483742" r:id="rId61"/>
    <p:sldLayoutId id="2147483743" r:id="rId62"/>
    <p:sldLayoutId id="2147483744" r:id="rId63"/>
    <p:sldLayoutId id="2147483745" r:id="rId64"/>
    <p:sldLayoutId id="2147483746" r:id="rId65"/>
    <p:sldLayoutId id="2147483747" r:id="rId66"/>
    <p:sldLayoutId id="2147483748" r:id="rId67"/>
    <p:sldLayoutId id="2147483749" r:id="rId68"/>
    <p:sldLayoutId id="2147483750" r:id="rId69"/>
    <p:sldLayoutId id="2147483751" r:id="rId70"/>
    <p:sldLayoutId id="2147483752" r:id="rId71"/>
    <p:sldLayoutId id="2147483753" r:id="rId72"/>
    <p:sldLayoutId id="2147483754" r:id="rId73"/>
    <p:sldLayoutId id="2147483755" r:id="rId74"/>
    <p:sldLayoutId id="2147483756" r:id="rId75"/>
    <p:sldLayoutId id="2147483757" r:id="rId76"/>
    <p:sldLayoutId id="2147483758" r:id="rId77"/>
    <p:sldLayoutId id="2147483759" r:id="rId78"/>
    <p:sldLayoutId id="2147483760" r:id="rId7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2"/>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0">
          <p15:clr>
            <a:srgbClr val="C35EA4"/>
          </p15:clr>
        </p15:guide>
        <p15:guide id="17" pos="7320">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92">
          <p15:clr>
            <a:srgbClr val="A4A3A4"/>
          </p15:clr>
        </p15:guide>
        <p15:guide id="29" orient="horz" pos="4135">
          <p15:clr>
            <a:srgbClr val="A4A3A4"/>
          </p15:clr>
        </p15:guide>
        <p15:guide id="30" pos="7488">
          <p15:clr>
            <a:srgbClr val="A4A3A4"/>
          </p15:clr>
        </p15:guide>
        <p15:guide id="31" orient="horz" pos="4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b="0" i="0">
              <a:gradFill>
                <a:gsLst>
                  <a:gs pos="0">
                    <a:srgbClr val="FFFFFF"/>
                  </a:gs>
                  <a:gs pos="100000">
                    <a:srgbClr val="FFFFFF"/>
                  </a:gs>
                </a:gsLst>
                <a:lin ang="5400000" scaled="0"/>
              </a:gradFill>
              <a:latin typeface="Segoe Sans Text" pitchFamily="2" charset="0"/>
              <a:ea typeface="Segoe UI" pitchFamily="34" charset="0"/>
              <a:cs typeface="Segoe Sans Text" pitchFamily="2"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b="0" i="0">
              <a:gradFill>
                <a:gsLst>
                  <a:gs pos="0">
                    <a:srgbClr val="FFFFFF"/>
                  </a:gs>
                  <a:gs pos="100000">
                    <a:srgbClr val="FFFFFF"/>
                  </a:gs>
                </a:gsLst>
                <a:lin ang="5400000" scaled="0"/>
              </a:gradFill>
              <a:latin typeface="Segoe Sans Text" pitchFamily="2" charset="0"/>
              <a:ea typeface="Segoe UI" pitchFamily="34" charset="0"/>
              <a:cs typeface="Segoe Sans Text" pitchFamily="2" charset="0"/>
            </a:endParaRPr>
          </a:p>
        </p:txBody>
      </p:sp>
      <p:sp>
        <p:nvSpPr>
          <p:cNvPr id="50" name="Text Placeholder 3">
            <a:extLst>
              <a:ext uri="{FF2B5EF4-FFF2-40B4-BE49-F238E27FC236}">
                <a16:creationId xmlns:a16="http://schemas.microsoft.com/office/drawing/2014/main" id="{82F42317-AD13-1C64-2F94-CC80297B169C}"/>
              </a:ext>
            </a:extLst>
          </p:cNvPr>
          <p:cNvSpPr>
            <a:spLocks noGrp="1"/>
          </p:cNvSpPr>
          <p:nvPr>
            <p:ph type="body" idx="1"/>
          </p:nvPr>
        </p:nvSpPr>
        <p:spPr>
          <a:xfrm>
            <a:off x="584200" y="1435503"/>
            <a:ext cx="11018520" cy="151118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51" name="GRID" hidden="1">
            <a:extLst>
              <a:ext uri="{FF2B5EF4-FFF2-40B4-BE49-F238E27FC236}">
                <a16:creationId xmlns:a16="http://schemas.microsoft.com/office/drawing/2014/main" id="{34E461C4-0667-0C35-3228-98017FD82325}"/>
              </a:ext>
            </a:extLst>
          </p:cNvPr>
          <p:cNvGrpSpPr/>
          <p:nvPr userDrawn="1"/>
        </p:nvGrpSpPr>
        <p:grpSpPr>
          <a:xfrm>
            <a:off x="0" y="0"/>
            <a:ext cx="12192000" cy="6858000"/>
            <a:chOff x="0" y="0"/>
            <a:chExt cx="12192000" cy="6858000"/>
          </a:xfrm>
        </p:grpSpPr>
        <p:cxnSp>
          <p:nvCxnSpPr>
            <p:cNvPr id="52" name="Straight Connector 51">
              <a:extLst>
                <a:ext uri="{FF2B5EF4-FFF2-40B4-BE49-F238E27FC236}">
                  <a16:creationId xmlns:a16="http://schemas.microsoft.com/office/drawing/2014/main" id="{BADC934D-23F7-24DF-DA08-BEED8647C31E}"/>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4B651D8E-25A1-B58B-9598-5A8422966065}"/>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B07EE53-9283-9473-8207-DF782B094AC4}"/>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DC5D870-4275-37F9-5E2F-AC6CB02AD5CE}"/>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32226E0C-79A0-F1D6-6F7F-BF9171D12ACD}"/>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3F51624-73F7-B41C-75D1-49A2FE0B09DA}"/>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B5FD0EA-DCAF-9FEA-94B4-AD26C40410F7}"/>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CCEA043-FEA7-153C-1EE1-84DA54FC45CC}"/>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F48A40E-B71A-D448-08EB-8A94C01AC2D8}"/>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2DA704C-4918-7420-5D28-C99391980175}"/>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A40B726C-16E4-7DE7-05E4-A46BF2935659}"/>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72B0F9E-1234-CD25-3FA7-773FFE9B718E}"/>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91C184D-2B61-C803-B22F-114E3FD8117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4C9E8B1-31B4-CFE5-EAF7-C12F90583EF6}"/>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176893B-08AD-FD98-2169-1961BD17DFAB}"/>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1AFBFDD-BEAD-44DE-9095-21C0402B430E}"/>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1D5E0BA-151A-147B-7A08-DE99D1B25713}"/>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E3295D0-69FC-C8EB-0CAE-3696160B8893}"/>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E2B4FD60-EADD-5FED-F719-F17301CB1286}"/>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2AB595E-B74B-CB33-2F53-2BEEF67E6AAC}"/>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0714933-FDFB-B2A2-07E5-4ACFE0E56D97}"/>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B10ABBA-69D6-1325-CA6D-5DF00A4985FA}"/>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F05DFB8-8E12-10A9-7FBB-8444BB364888}"/>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3096A70B-C0BA-DCFF-8B1A-FE9957587B5F}"/>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D6D9D50-AEE9-0173-9EBD-26D63D6AA106}"/>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92BC17-F8B1-F663-5537-67FB640A1CAC}"/>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1FB88C8-B103-6711-56E8-BEF86644781F}"/>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F08A7A5-CFE8-1E97-E179-6C1C6ACCD40B}"/>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CC6ED779-2104-E72D-1B39-90FC1189FF8B}"/>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C15A26F0-D4F9-1FF2-6A81-073ED526CE78}"/>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A541F0A8-B2FD-1DCA-EA4F-3170BA770A83}"/>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0E1FEC50-7C2D-21B2-2778-4F80B6848351}"/>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9C906BB8-2690-3905-35DE-BB2E3AEF6048}"/>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6C2B3ED0-49E0-09A2-8C2D-8B4E525A91DB}"/>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86" name=".64 square" hidden="1">
            <a:extLst>
              <a:ext uri="{FF2B5EF4-FFF2-40B4-BE49-F238E27FC236}">
                <a16:creationId xmlns:a16="http://schemas.microsoft.com/office/drawing/2014/main" id="{66650E58-D3B3-4B0D-DCB9-EB501F0DFB1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b="0" i="0">
              <a:gradFill>
                <a:gsLst>
                  <a:gs pos="0">
                    <a:srgbClr val="FFFFFF"/>
                  </a:gs>
                  <a:gs pos="100000">
                    <a:srgbClr val="FFFFFF"/>
                  </a:gs>
                </a:gsLst>
                <a:lin ang="5400000" scaled="0"/>
              </a:gradFill>
              <a:latin typeface="Segoe Sans Text" pitchFamily="2" charset="0"/>
              <a:ea typeface="Segoe UI" pitchFamily="34" charset="0"/>
              <a:cs typeface="Segoe Sans Text" pitchFamily="2" charset="0"/>
            </a:endParaRPr>
          </a:p>
        </p:txBody>
      </p:sp>
      <p:sp>
        <p:nvSpPr>
          <p:cNvPr id="87" name=".32 square" hidden="1">
            <a:extLst>
              <a:ext uri="{FF2B5EF4-FFF2-40B4-BE49-F238E27FC236}">
                <a16:creationId xmlns:a16="http://schemas.microsoft.com/office/drawing/2014/main" id="{3A24154E-FD9E-71DE-640D-BF95D5440D8F}"/>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b="0" i="0">
              <a:gradFill>
                <a:gsLst>
                  <a:gs pos="0">
                    <a:srgbClr val="FFFFFF"/>
                  </a:gs>
                  <a:gs pos="100000">
                    <a:srgbClr val="FFFFFF"/>
                  </a:gs>
                </a:gsLst>
                <a:lin ang="5400000" scaled="0"/>
              </a:gradFill>
              <a:latin typeface="Segoe Sans Text" pitchFamily="2" charset="0"/>
              <a:ea typeface="Segoe UI" pitchFamily="34" charset="0"/>
              <a:cs typeface="Segoe Sans Text" pitchFamily="2" charset="0"/>
            </a:endParaRPr>
          </a:p>
        </p:txBody>
      </p:sp>
      <p:sp>
        <p:nvSpPr>
          <p:cNvPr id="5" name="Footer Placeholder 4">
            <a:extLst>
              <a:ext uri="{FF2B5EF4-FFF2-40B4-BE49-F238E27FC236}">
                <a16:creationId xmlns:a16="http://schemas.microsoft.com/office/drawing/2014/main" id="{9E292CDA-3036-7D1C-B851-7A5EB15FA1C0}"/>
              </a:ext>
            </a:extLst>
          </p:cNvPr>
          <p:cNvSpPr>
            <a:spLocks noGrp="1"/>
          </p:cNvSpPr>
          <p:nvPr>
            <p:ph type="ftr" sz="quarter" idx="3"/>
          </p:nvPr>
        </p:nvSpPr>
        <p:spPr>
          <a:xfrm>
            <a:off x="584200" y="6477356"/>
            <a:ext cx="4114800" cy="123111"/>
          </a:xfrm>
          <a:prstGeom prst="rect">
            <a:avLst/>
          </a:prstGeom>
        </p:spPr>
        <p:txBody>
          <a:bodyPr vert="horz" lIns="0" tIns="0" rIns="0" bIns="0" rtlCol="0" anchor="ctr">
            <a:spAutoFit/>
          </a:bodyPr>
          <a:lstStyle>
            <a:lvl1pPr algn="l">
              <a:defRPr sz="800" b="0" i="0">
                <a:solidFill>
                  <a:schemeClr val="tx1"/>
                </a:solidFill>
                <a:latin typeface="Segoe Sans Text" pitchFamily="2" charset="0"/>
              </a:defRPr>
            </a:lvl1pPr>
          </a:lstStyle>
          <a:p>
            <a:r>
              <a:rPr lang="en-US"/>
              <a:t>Microsoft Confidential</a:t>
            </a:r>
          </a:p>
        </p:txBody>
      </p:sp>
      <p:sp>
        <p:nvSpPr>
          <p:cNvPr id="6" name="Slide Number Placeholder 5">
            <a:extLst>
              <a:ext uri="{FF2B5EF4-FFF2-40B4-BE49-F238E27FC236}">
                <a16:creationId xmlns:a16="http://schemas.microsoft.com/office/drawing/2014/main" id="{5D5F60D1-9CD4-1377-F479-CA37B83380D2}"/>
              </a:ext>
            </a:extLst>
          </p:cNvPr>
          <p:cNvSpPr>
            <a:spLocks noGrp="1"/>
          </p:cNvSpPr>
          <p:nvPr>
            <p:ph type="sldNum" sz="quarter" idx="4"/>
          </p:nvPr>
        </p:nvSpPr>
        <p:spPr>
          <a:xfrm>
            <a:off x="8866633" y="6477356"/>
            <a:ext cx="2743200" cy="123111"/>
          </a:xfrm>
          <a:prstGeom prst="rect">
            <a:avLst/>
          </a:prstGeom>
        </p:spPr>
        <p:txBody>
          <a:bodyPr vert="horz" lIns="0" tIns="0" rIns="0" bIns="0" rtlCol="0" anchor="ctr">
            <a:spAutoFit/>
          </a:bodyPr>
          <a:lstStyle>
            <a:lvl1pPr algn="r">
              <a:defRPr sz="800" b="0" i="0">
                <a:solidFill>
                  <a:schemeClr val="tx1"/>
                </a:solidFill>
                <a:latin typeface="Segoe Sans Text" pitchFamily="2" charset="0"/>
              </a:defRPr>
            </a:lvl1pPr>
          </a:lstStyle>
          <a:p>
            <a:fld id="{F126207E-29C7-4F9F-8309-C6BAAD6BC8C8}" type="slidenum">
              <a:rPr lang="en-US" smtClean="0"/>
              <a:pPr/>
              <a:t>‹#›</a:t>
            </a:fld>
            <a:endParaRPr lang="en-US"/>
          </a:p>
        </p:txBody>
      </p:sp>
    </p:spTree>
    <p:extLst>
      <p:ext uri="{BB962C8B-B14F-4D97-AF65-F5344CB8AC3E}">
        <p14:creationId xmlns:p14="http://schemas.microsoft.com/office/powerpoint/2010/main" val="1951136584"/>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 id="2147483778" r:id="rId15"/>
    <p:sldLayoutId id="2147483779" r:id="rId16"/>
    <p:sldLayoutId id="2147483780" r:id="rId17"/>
    <p:sldLayoutId id="2147483781" r:id="rId18"/>
    <p:sldLayoutId id="2147483782" r:id="rId19"/>
    <p:sldLayoutId id="2147483783" r:id="rId20"/>
    <p:sldLayoutId id="2147483784" r:id="rId21"/>
    <p:sldLayoutId id="2147483785" r:id="rId22"/>
    <p:sldLayoutId id="2147483786" r:id="rId23"/>
    <p:sldLayoutId id="2147483787" r:id="rId24"/>
    <p:sldLayoutId id="2147483788" r:id="rId25"/>
    <p:sldLayoutId id="2147483789" r:id="rId26"/>
    <p:sldLayoutId id="2147483790" r:id="rId27"/>
    <p:sldLayoutId id="2147483791" r:id="rId28"/>
    <p:sldLayoutId id="2147483792" r:id="rId29"/>
    <p:sldLayoutId id="2147483793" r:id="rId30"/>
    <p:sldLayoutId id="2147483794" r:id="rId31"/>
    <p:sldLayoutId id="2147483795" r:id="rId32"/>
    <p:sldLayoutId id="2147483796" r:id="rId33"/>
    <p:sldLayoutId id="2147483797" r:id="rId34"/>
    <p:sldLayoutId id="2147483798" r:id="rId35"/>
    <p:sldLayoutId id="2147483799" r:id="rId36"/>
    <p:sldLayoutId id="2147483800" r:id="rId37"/>
    <p:sldLayoutId id="2147483801" r:id="rId38"/>
    <p:sldLayoutId id="2147483802" r:id="rId39"/>
    <p:sldLayoutId id="2147483803" r:id="rId40"/>
    <p:sldLayoutId id="2147483804" r:id="rId41"/>
    <p:sldLayoutId id="2147483908" r:id="rId42"/>
    <p:sldLayoutId id="2147483909" r:id="rId43"/>
    <p:sldLayoutId id="2147483910" r:id="rId44"/>
    <p:sldLayoutId id="2147483911" r:id="rId45"/>
    <p:sldLayoutId id="2147483912" r:id="rId46"/>
    <p:sldLayoutId id="2147483913" r:id="rId47"/>
  </p:sldLayoutIdLst>
  <p:transition>
    <p:fade/>
  </p:transition>
  <p:hf hdr="0" dt="0"/>
  <p:txStyles>
    <p:titleStyle>
      <a:lvl1pPr algn="l" defTabSz="932742" rtl="0" eaLnBrk="1" latinLnBrk="0" hangingPunct="1">
        <a:lnSpc>
          <a:spcPct val="100000"/>
        </a:lnSpc>
        <a:spcBef>
          <a:spcPct val="0"/>
        </a:spcBef>
        <a:buNone/>
        <a:defRPr lang="en-US" sz="3600" b="0" i="0" kern="1200" cap="none" spc="-50" baseline="0" dirty="0" smtClean="0">
          <a:ln w="3175">
            <a:noFill/>
          </a:ln>
          <a:solidFill>
            <a:schemeClr val="tx1"/>
          </a:solidFill>
          <a:effectLst/>
          <a:latin typeface="Segoe UI Semibold" panose="020B0702040204020203" pitchFamily="34" charset="0"/>
          <a:ea typeface="+mn-ea"/>
          <a:cs typeface="Segoe UI Semibold" panose="020B0702040204020203"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b="0" i="0" kern="1200" spc="0" baseline="0">
          <a:solidFill>
            <a:schemeClr val="tx1"/>
          </a:solidFill>
          <a:latin typeface="Segoe UI" panose="020B0502040204020203" pitchFamily="34"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b="0" i="0" kern="1200" spc="0" baseline="0">
          <a:solidFill>
            <a:schemeClr val="tx1"/>
          </a:solidFill>
          <a:latin typeface="Segoe UI" panose="020B0502040204020203" pitchFamily="34" charset="0"/>
          <a:ea typeface="+mn-ea"/>
          <a:cs typeface="Segoe UI" panose="020B0502040204020203" pitchFamily="34" charset="0"/>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i="0" kern="1200" spc="0" baseline="0">
          <a:solidFill>
            <a:schemeClr val="tx1"/>
          </a:solidFill>
          <a:latin typeface="Segoe UI" panose="020B0502040204020203" pitchFamily="34" charset="0"/>
          <a:ea typeface="+mn-ea"/>
          <a:cs typeface="Segoe UI" panose="020B0502040204020203" pitchFamily="34" charset="0"/>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b="0" i="0" kern="1200" spc="0" baseline="0">
          <a:solidFill>
            <a:schemeClr val="tx1"/>
          </a:solidFill>
          <a:latin typeface="Segoe UI" panose="020B0502040204020203" pitchFamily="34" charset="0"/>
          <a:ea typeface="+mn-ea"/>
          <a:cs typeface="Segoe UI" panose="020B0502040204020203" pitchFamily="34" charset="0"/>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b="0" i="0" kern="1200" spc="0" baseline="0">
          <a:solidFill>
            <a:schemeClr val="tx1"/>
          </a:solidFill>
          <a:latin typeface="Segoe UI" panose="020B0502040204020203" pitchFamily="34" charset="0"/>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368">
          <p15:clr>
            <a:srgbClr val="C35EA4"/>
          </p15:clr>
        </p15:guide>
        <p15:guide id="32" pos="7313">
          <p15:clr>
            <a:srgbClr val="C35EA4"/>
          </p15:clr>
        </p15:guide>
        <p15:guide id="33" orient="horz" pos="369">
          <p15:clr>
            <a:srgbClr val="C35EA4"/>
          </p15:clr>
        </p15:guide>
        <p15:guide id="34" orient="horz" pos="3949">
          <p15:clr>
            <a:srgbClr val="C35EA4"/>
          </p15:clr>
        </p15:guide>
        <p15:guide id="35" orient="horz" pos="184">
          <p15:clr>
            <a:srgbClr val="A4A3A4"/>
          </p15:clr>
        </p15:guide>
        <p15:guide id="36" pos="185">
          <p15:clr>
            <a:srgbClr val="A4A3A4"/>
          </p15:clr>
        </p15:guide>
        <p15:guide id="37" orient="horz" pos="4135">
          <p15:clr>
            <a:srgbClr val="A4A3A4"/>
          </p15:clr>
        </p15:guide>
        <p15:guide id="38"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1">
            <a:extLst>
              <a:ext uri="{96DAC541-7B7A-43D3-8B79-37D633B846F1}">
                <asvg:svgBlip xmlns:asvg="http://schemas.microsoft.com/office/drawing/2016/SVG/main" r:embed="rId52"/>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2280038170"/>
      </p:ext>
    </p:extLst>
  </p:cSld>
  <p:clrMap bg1="dk1" tx1="lt1" bg2="dk2" tx2="lt2" accent1="accent1" accent2="accent2" accent3="accent3" accent4="accent4" accent5="accent5" accent6="accent6" hlink="hlink" folHlink="folHlink"/>
  <p:sldLayoutIdLst>
    <p:sldLayoutId id="2147483807" r:id="rId1"/>
    <p:sldLayoutId id="2147483808" r:id="rId2"/>
    <p:sldLayoutId id="2147483809" r:id="rId3"/>
    <p:sldLayoutId id="2147483810" r:id="rId4"/>
    <p:sldLayoutId id="2147483811" r:id="rId5"/>
    <p:sldLayoutId id="2147483812" r:id="rId6"/>
    <p:sldLayoutId id="2147483813" r:id="rId7"/>
    <p:sldLayoutId id="2147483814" r:id="rId8"/>
    <p:sldLayoutId id="2147483815" r:id="rId9"/>
    <p:sldLayoutId id="2147483816" r:id="rId10"/>
    <p:sldLayoutId id="2147483817" r:id="rId11"/>
    <p:sldLayoutId id="2147483818" r:id="rId12"/>
    <p:sldLayoutId id="2147483819" r:id="rId13"/>
    <p:sldLayoutId id="2147483820" r:id="rId14"/>
    <p:sldLayoutId id="2147483821" r:id="rId15"/>
    <p:sldLayoutId id="2147483822" r:id="rId16"/>
    <p:sldLayoutId id="2147483823" r:id="rId17"/>
    <p:sldLayoutId id="2147483824" r:id="rId18"/>
    <p:sldLayoutId id="2147483825" r:id="rId19"/>
    <p:sldLayoutId id="2147483826" r:id="rId20"/>
    <p:sldLayoutId id="2147483827" r:id="rId21"/>
    <p:sldLayoutId id="2147483828" r:id="rId22"/>
    <p:sldLayoutId id="2147483829" r:id="rId23"/>
    <p:sldLayoutId id="2147483830" r:id="rId24"/>
    <p:sldLayoutId id="2147483831" r:id="rId25"/>
    <p:sldLayoutId id="2147483832" r:id="rId26"/>
    <p:sldLayoutId id="2147483833" r:id="rId27"/>
    <p:sldLayoutId id="2147483834" r:id="rId28"/>
    <p:sldLayoutId id="2147483835" r:id="rId29"/>
    <p:sldLayoutId id="2147483836" r:id="rId30"/>
    <p:sldLayoutId id="2147483837" r:id="rId31"/>
    <p:sldLayoutId id="2147483838" r:id="rId32"/>
    <p:sldLayoutId id="2147483839" r:id="rId33"/>
    <p:sldLayoutId id="2147483840" r:id="rId34"/>
    <p:sldLayoutId id="2147483841" r:id="rId35"/>
    <p:sldLayoutId id="2147483842" r:id="rId36"/>
    <p:sldLayoutId id="2147483843" r:id="rId37"/>
    <p:sldLayoutId id="2147483844" r:id="rId38"/>
    <p:sldLayoutId id="2147483845" r:id="rId39"/>
    <p:sldLayoutId id="2147483846" r:id="rId40"/>
    <p:sldLayoutId id="2147483847" r:id="rId41"/>
    <p:sldLayoutId id="2147483848" r:id="rId42"/>
    <p:sldLayoutId id="2147483849" r:id="rId43"/>
    <p:sldLayoutId id="2147483850" r:id="rId44"/>
    <p:sldLayoutId id="2147483851" r:id="rId45"/>
    <p:sldLayoutId id="2147483852" r:id="rId46"/>
    <p:sldLayoutId id="2147483853" r:id="rId47"/>
    <p:sldLayoutId id="2147483854" r:id="rId48"/>
    <p:sldLayoutId id="2147483855" r:id="rId4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3">
            <a:extLst>
              <a:ext uri="{96DAC541-7B7A-43D3-8B79-37D633B846F1}">
                <asvg:svgBlip xmlns:asvg="http://schemas.microsoft.com/office/drawing/2016/SVG/main" r:embed="rId54"/>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23239972"/>
      </p:ext>
    </p:extLst>
  </p:cSld>
  <p:clrMap bg1="dk1" tx1="lt1" bg2="dk2" tx2="lt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 id="2147483873" r:id="rId17"/>
    <p:sldLayoutId id="2147483874" r:id="rId18"/>
    <p:sldLayoutId id="2147483875" r:id="rId19"/>
    <p:sldLayoutId id="2147483876" r:id="rId20"/>
    <p:sldLayoutId id="2147483877" r:id="rId21"/>
    <p:sldLayoutId id="2147483878" r:id="rId22"/>
    <p:sldLayoutId id="2147483879" r:id="rId23"/>
    <p:sldLayoutId id="2147483880" r:id="rId24"/>
    <p:sldLayoutId id="2147483881" r:id="rId25"/>
    <p:sldLayoutId id="2147483882" r:id="rId26"/>
    <p:sldLayoutId id="2147483883" r:id="rId27"/>
    <p:sldLayoutId id="2147483884" r:id="rId28"/>
    <p:sldLayoutId id="2147483885" r:id="rId29"/>
    <p:sldLayoutId id="2147483886" r:id="rId30"/>
    <p:sldLayoutId id="2147483887" r:id="rId31"/>
    <p:sldLayoutId id="2147483888" r:id="rId32"/>
    <p:sldLayoutId id="2147483889" r:id="rId33"/>
    <p:sldLayoutId id="2147483890" r:id="rId34"/>
    <p:sldLayoutId id="2147483891" r:id="rId35"/>
    <p:sldLayoutId id="2147483892" r:id="rId36"/>
    <p:sldLayoutId id="2147483893" r:id="rId37"/>
    <p:sldLayoutId id="2147483894" r:id="rId38"/>
    <p:sldLayoutId id="2147483895" r:id="rId39"/>
    <p:sldLayoutId id="2147483896" r:id="rId40"/>
    <p:sldLayoutId id="2147483897" r:id="rId41"/>
    <p:sldLayoutId id="2147483898" r:id="rId42"/>
    <p:sldLayoutId id="2147483899" r:id="rId43"/>
    <p:sldLayoutId id="2147483900" r:id="rId44"/>
    <p:sldLayoutId id="2147483901" r:id="rId45"/>
    <p:sldLayoutId id="2147483902" r:id="rId46"/>
    <p:sldLayoutId id="2147483903" r:id="rId47"/>
    <p:sldLayoutId id="2147483904" r:id="rId48"/>
    <p:sldLayoutId id="2147483905" r:id="rId49"/>
    <p:sldLayoutId id="2147483906" r:id="rId50"/>
    <p:sldLayoutId id="2147483907" r:id="rId5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89.svg"/></Relationships>
</file>

<file path=ppt/slides/_rels/slide11.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91.svg"/></Relationships>
</file>

<file path=ppt/slides/_rels/slide12.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8" Type="http://schemas.openxmlformats.org/officeDocument/2006/relationships/image" Target="../media/image98.svg"/><Relationship Id="rId13" Type="http://schemas.openxmlformats.org/officeDocument/2006/relationships/image" Target="../media/image103.png"/><Relationship Id="rId3" Type="http://schemas.openxmlformats.org/officeDocument/2006/relationships/image" Target="../media/image93.png"/><Relationship Id="rId7" Type="http://schemas.openxmlformats.org/officeDocument/2006/relationships/image" Target="../media/image97.png"/><Relationship Id="rId12" Type="http://schemas.openxmlformats.org/officeDocument/2006/relationships/image" Target="../media/image102.png"/><Relationship Id="rId2" Type="http://schemas.openxmlformats.org/officeDocument/2006/relationships/notesSlide" Target="../notesSlides/notesSlide12.xml"/><Relationship Id="rId1" Type="http://schemas.openxmlformats.org/officeDocument/2006/relationships/slideLayout" Target="../slideLayouts/slideLayout191.xml"/><Relationship Id="rId6" Type="http://schemas.openxmlformats.org/officeDocument/2006/relationships/image" Target="../media/image96.svg"/><Relationship Id="rId11" Type="http://schemas.openxmlformats.org/officeDocument/2006/relationships/image" Target="../media/image101.png"/><Relationship Id="rId5" Type="http://schemas.openxmlformats.org/officeDocument/2006/relationships/image" Target="../media/image95.png"/><Relationship Id="rId10" Type="http://schemas.openxmlformats.org/officeDocument/2006/relationships/image" Target="../media/image100.svg"/><Relationship Id="rId4" Type="http://schemas.openxmlformats.org/officeDocument/2006/relationships/image" Target="../media/image94.png"/><Relationship Id="rId9" Type="http://schemas.openxmlformats.org/officeDocument/2006/relationships/image" Target="../media/image99.png"/><Relationship Id="rId14" Type="http://schemas.openxmlformats.org/officeDocument/2006/relationships/image" Target="../media/image104.png"/></Relationships>
</file>

<file path=ppt/slides/_rels/slide16.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09.svg"/><Relationship Id="rId5" Type="http://schemas.openxmlformats.org/officeDocument/2006/relationships/image" Target="../media/image108.png"/><Relationship Id="rId4" Type="http://schemas.openxmlformats.org/officeDocument/2006/relationships/image" Target="../media/image107.png"/></Relationships>
</file>

<file path=ppt/slides/_rels/slide19.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16.xml"/><Relationship Id="rId1" Type="http://schemas.openxmlformats.org/officeDocument/2006/relationships/slideLayout" Target="../slideLayouts/slideLayout35.xml"/><Relationship Id="rId4" Type="http://schemas.openxmlformats.org/officeDocument/2006/relationships/image" Target="../media/image111.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8.xml"/><Relationship Id="rId6" Type="http://schemas.openxmlformats.org/officeDocument/2006/relationships/image" Target="../media/image7.jpeg"/><Relationship Id="rId11" Type="http://schemas.openxmlformats.org/officeDocument/2006/relationships/image" Target="../media/image85.png"/><Relationship Id="rId5" Type="http://schemas.openxmlformats.org/officeDocument/2006/relationships/image" Target="../media/image6.png"/><Relationship Id="rId10" Type="http://schemas.openxmlformats.org/officeDocument/2006/relationships/image" Target="../media/image13.png"/><Relationship Id="rId4" Type="http://schemas.openxmlformats.org/officeDocument/2006/relationships/image" Target="../media/image4.png"/><Relationship Id="rId9" Type="http://schemas.openxmlformats.org/officeDocument/2006/relationships/image" Target="../media/image12.png"/></Relationships>
</file>

<file path=ppt/slides/_rels/slide20.xml.rels><?xml version="1.0" encoding="UTF-8" standalone="yes"?>
<Relationships xmlns="http://schemas.openxmlformats.org/package/2006/relationships"><Relationship Id="rId8" Type="http://schemas.openxmlformats.org/officeDocument/2006/relationships/image" Target="../media/image116.png"/><Relationship Id="rId13" Type="http://schemas.openxmlformats.org/officeDocument/2006/relationships/image" Target="../media/image120.png"/><Relationship Id="rId3" Type="http://schemas.openxmlformats.org/officeDocument/2006/relationships/image" Target="../media/image112.png"/><Relationship Id="rId7" Type="http://schemas.openxmlformats.org/officeDocument/2006/relationships/image" Target="../media/image115.png"/><Relationship Id="rId12" Type="http://schemas.openxmlformats.org/officeDocument/2006/relationships/image" Target="../media/image119.png"/><Relationship Id="rId17" Type="http://schemas.openxmlformats.org/officeDocument/2006/relationships/image" Target="../media/image124.png"/><Relationship Id="rId2" Type="http://schemas.openxmlformats.org/officeDocument/2006/relationships/notesSlide" Target="../notesSlides/notesSlide17.xml"/><Relationship Id="rId16" Type="http://schemas.openxmlformats.org/officeDocument/2006/relationships/image" Target="../media/image123.png"/><Relationship Id="rId1" Type="http://schemas.openxmlformats.org/officeDocument/2006/relationships/slideLayout" Target="../slideLayouts/slideLayout138.xml"/><Relationship Id="rId6" Type="http://schemas.openxmlformats.org/officeDocument/2006/relationships/image" Target="../media/image114.png"/><Relationship Id="rId11" Type="http://schemas.openxmlformats.org/officeDocument/2006/relationships/image" Target="../media/image118.png"/><Relationship Id="rId5" Type="http://schemas.microsoft.com/office/2007/relationships/hdphoto" Target="../media/hdphoto2.wdp"/><Relationship Id="rId15" Type="http://schemas.openxmlformats.org/officeDocument/2006/relationships/image" Target="../media/image122.png"/><Relationship Id="rId10" Type="http://schemas.openxmlformats.org/officeDocument/2006/relationships/image" Target="../media/image117.png"/><Relationship Id="rId4" Type="http://schemas.openxmlformats.org/officeDocument/2006/relationships/image" Target="../media/image113.png"/><Relationship Id="rId9" Type="http://schemas.microsoft.com/office/2007/relationships/hdphoto" Target="../media/hdphoto3.wdp"/><Relationship Id="rId14" Type="http://schemas.openxmlformats.org/officeDocument/2006/relationships/image" Target="../media/image121.svg"/></Relationships>
</file>

<file path=ppt/slides/_rels/slide21.xml.rels><?xml version="1.0" encoding="UTF-8" standalone="yes"?>
<Relationships xmlns="http://schemas.openxmlformats.org/package/2006/relationships"><Relationship Id="rId8" Type="http://schemas.openxmlformats.org/officeDocument/2006/relationships/image" Target="../media/image129.png"/><Relationship Id="rId13" Type="http://schemas.openxmlformats.org/officeDocument/2006/relationships/image" Target="../media/image133.png"/><Relationship Id="rId3" Type="http://schemas.openxmlformats.org/officeDocument/2006/relationships/image" Target="../media/image125.png"/><Relationship Id="rId7" Type="http://schemas.openxmlformats.org/officeDocument/2006/relationships/image" Target="../media/image128.jpeg"/><Relationship Id="rId12" Type="http://schemas.openxmlformats.org/officeDocument/2006/relationships/image" Target="../media/image132.png"/><Relationship Id="rId2" Type="http://schemas.openxmlformats.org/officeDocument/2006/relationships/notesSlide" Target="../notesSlides/notesSlide18.xml"/><Relationship Id="rId1" Type="http://schemas.openxmlformats.org/officeDocument/2006/relationships/slideLayout" Target="../slideLayouts/slideLayout140.xml"/><Relationship Id="rId6" Type="http://schemas.openxmlformats.org/officeDocument/2006/relationships/image" Target="../media/image127.png"/><Relationship Id="rId11" Type="http://schemas.openxmlformats.org/officeDocument/2006/relationships/image" Target="../media/image119.png"/><Relationship Id="rId5" Type="http://schemas.openxmlformats.org/officeDocument/2006/relationships/image" Target="../media/image126.jpeg"/><Relationship Id="rId10" Type="http://schemas.openxmlformats.org/officeDocument/2006/relationships/image" Target="../media/image131.png"/><Relationship Id="rId4" Type="http://schemas.openxmlformats.org/officeDocument/2006/relationships/hyperlink" Target="https://www.bing.com/ck/a?!&amp;&amp;p=8ca4ae5a2d4480d0JmltdHM9MTcxMTMyNDgwMCZpZ3VpZD0zNWYwNjU0Yy1iMjU5LTZlODUtMDgyOC03MTVjYjNhMTZmODImaW5zaWQ9NTcxMw&amp;ptn=3&amp;ver=2&amp;hsh=3&amp;fclid=35f0654c-b259-6e85-0828-715cb3a16f82&amp;u=a1L2ltYWdlcy9zZWFyY2g_cT1henVyZSUyMGxvZ28mRk9STT1JUUZSQkEmaWQ9QzVGREUyMjIzM0Y3N0Q1MDhDMzdBQTZEN0Y0OUI4NEUzNjI4Qjk0Nw&amp;ntb=1" TargetMode="External"/><Relationship Id="rId9" Type="http://schemas.openxmlformats.org/officeDocument/2006/relationships/image" Target="../media/image130.emf"/></Relationships>
</file>

<file path=ppt/slides/_rels/slide22.xml.rels><?xml version="1.0" encoding="UTF-8" standalone="yes"?>
<Relationships xmlns="http://schemas.openxmlformats.org/package/2006/relationships"><Relationship Id="rId3" Type="http://schemas.openxmlformats.org/officeDocument/2006/relationships/image" Target="../media/image135.svg"/><Relationship Id="rId2" Type="http://schemas.openxmlformats.org/officeDocument/2006/relationships/image" Target="../media/image134.png"/><Relationship Id="rId1" Type="http://schemas.openxmlformats.org/officeDocument/2006/relationships/slideLayout" Target="../slideLayouts/slideLayout139.xml"/><Relationship Id="rId5" Type="http://schemas.openxmlformats.org/officeDocument/2006/relationships/image" Target="../media/image137.svg"/><Relationship Id="rId4" Type="http://schemas.openxmlformats.org/officeDocument/2006/relationships/image" Target="../media/image13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1.xml"/></Relationships>
</file>

<file path=ppt/slides/_rels/slide24.xml.rels><?xml version="1.0" encoding="UTF-8" standalone="yes"?>
<Relationships xmlns="http://schemas.openxmlformats.org/package/2006/relationships"><Relationship Id="rId2" Type="http://schemas.openxmlformats.org/officeDocument/2006/relationships/image" Target="../media/image138.png"/><Relationship Id="rId1" Type="http://schemas.openxmlformats.org/officeDocument/2006/relationships/slideLayout" Target="../slideLayouts/slideLayout138.xml"/></Relationships>
</file>

<file path=ppt/slides/_rels/slide25.xml.rels><?xml version="1.0" encoding="UTF-8" standalone="yes"?>
<Relationships xmlns="http://schemas.openxmlformats.org/package/2006/relationships"><Relationship Id="rId2" Type="http://schemas.openxmlformats.org/officeDocument/2006/relationships/image" Target="../media/image139.png"/><Relationship Id="rId1" Type="http://schemas.openxmlformats.org/officeDocument/2006/relationships/slideLayout" Target="../slideLayouts/slideLayout138.xml"/></Relationships>
</file>

<file path=ppt/slides/_rels/slide26.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image" Target="../media/image140.png"/><Relationship Id="rId1" Type="http://schemas.openxmlformats.org/officeDocument/2006/relationships/slideLayout" Target="../slideLayouts/slideLayout146.xml"/><Relationship Id="rId4" Type="http://schemas.openxmlformats.org/officeDocument/2006/relationships/image" Target="../media/image14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3.xml"/></Relationships>
</file>

<file path=ppt/slides/_rels/slide29.xml.rels><?xml version="1.0" encoding="UTF-8" standalone="yes"?>
<Relationships xmlns="http://schemas.openxmlformats.org/package/2006/relationships"><Relationship Id="rId8" Type="http://schemas.openxmlformats.org/officeDocument/2006/relationships/image" Target="../media/image148.svg"/><Relationship Id="rId3" Type="http://schemas.openxmlformats.org/officeDocument/2006/relationships/image" Target="../media/image143.png"/><Relationship Id="rId7" Type="http://schemas.openxmlformats.org/officeDocument/2006/relationships/image" Target="../media/image147.png"/><Relationship Id="rId2" Type="http://schemas.openxmlformats.org/officeDocument/2006/relationships/notesSlide" Target="../notesSlides/notesSlide22.xml"/><Relationship Id="rId1" Type="http://schemas.openxmlformats.org/officeDocument/2006/relationships/slideLayout" Target="../slideLayouts/slideLayout144.xml"/><Relationship Id="rId6" Type="http://schemas.openxmlformats.org/officeDocument/2006/relationships/image" Target="../media/image146.svg"/><Relationship Id="rId5" Type="http://schemas.openxmlformats.org/officeDocument/2006/relationships/image" Target="../media/image145.png"/><Relationship Id="rId4" Type="http://schemas.openxmlformats.org/officeDocument/2006/relationships/image" Target="../media/image144.svg"/></Relationships>
</file>

<file path=ppt/slides/_rels/slide3.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8" Type="http://schemas.openxmlformats.org/officeDocument/2006/relationships/image" Target="../media/image137.svg"/><Relationship Id="rId3" Type="http://schemas.openxmlformats.org/officeDocument/2006/relationships/image" Target="../media/image149.png"/><Relationship Id="rId7" Type="http://schemas.openxmlformats.org/officeDocument/2006/relationships/image" Target="../media/image136.png"/><Relationship Id="rId2" Type="http://schemas.openxmlformats.org/officeDocument/2006/relationships/notesSlide" Target="../notesSlides/notesSlide23.xml"/><Relationship Id="rId1" Type="http://schemas.openxmlformats.org/officeDocument/2006/relationships/slideLayout" Target="../slideLayouts/slideLayout138.xml"/><Relationship Id="rId6" Type="http://schemas.openxmlformats.org/officeDocument/2006/relationships/image" Target="../media/image135.svg"/><Relationship Id="rId5" Type="http://schemas.openxmlformats.org/officeDocument/2006/relationships/image" Target="../media/image134.png"/><Relationship Id="rId4" Type="http://schemas.openxmlformats.org/officeDocument/2006/relationships/image" Target="../media/image150.png"/></Relationships>
</file>

<file path=ppt/slides/_rels/slide31.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notesSlide" Target="../notesSlides/notesSlide24.xml"/><Relationship Id="rId1" Type="http://schemas.openxmlformats.org/officeDocument/2006/relationships/slideLayout" Target="../slideLayouts/slideLayout145.xml"/><Relationship Id="rId4" Type="http://schemas.openxmlformats.org/officeDocument/2006/relationships/image" Target="../media/image152.png"/></Relationships>
</file>

<file path=ppt/slides/_rels/slide32.xml.rels><?xml version="1.0" encoding="UTF-8" standalone="yes"?>
<Relationships xmlns="http://schemas.openxmlformats.org/package/2006/relationships"><Relationship Id="rId3" Type="http://schemas.openxmlformats.org/officeDocument/2006/relationships/image" Target="../media/image153.png"/><Relationship Id="rId2" Type="http://schemas.openxmlformats.org/officeDocument/2006/relationships/notesSlide" Target="../notesSlides/notesSlide25.xml"/><Relationship Id="rId1" Type="http://schemas.openxmlformats.org/officeDocument/2006/relationships/slideLayout" Target="../slideLayouts/slideLayout145.xml"/><Relationship Id="rId5" Type="http://schemas.openxmlformats.org/officeDocument/2006/relationships/image" Target="../media/image155.png"/><Relationship Id="rId4" Type="http://schemas.openxmlformats.org/officeDocument/2006/relationships/image" Target="../media/image154.png"/></Relationships>
</file>

<file path=ppt/slides/_rels/slide33.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notesSlide" Target="../notesSlides/notesSlide26.xml"/><Relationship Id="rId1" Type="http://schemas.openxmlformats.org/officeDocument/2006/relationships/slideLayout" Target="../slideLayouts/slideLayout140.xml"/><Relationship Id="rId4" Type="http://schemas.openxmlformats.org/officeDocument/2006/relationships/image" Target="../media/image156.png"/></Relationships>
</file>

<file path=ppt/slides/_rels/slide34.xml.rels><?xml version="1.0" encoding="UTF-8" standalone="yes"?>
<Relationships xmlns="http://schemas.openxmlformats.org/package/2006/relationships"><Relationship Id="rId8" Type="http://schemas.openxmlformats.org/officeDocument/2006/relationships/image" Target="../media/image129.png"/><Relationship Id="rId3" Type="http://schemas.openxmlformats.org/officeDocument/2006/relationships/image" Target="../media/image157.jpeg"/><Relationship Id="rId7" Type="http://schemas.openxmlformats.org/officeDocument/2006/relationships/image" Target="../media/image128.jpeg"/><Relationship Id="rId2" Type="http://schemas.openxmlformats.org/officeDocument/2006/relationships/notesSlide" Target="../notesSlides/notesSlide27.xml"/><Relationship Id="rId1" Type="http://schemas.openxmlformats.org/officeDocument/2006/relationships/slideLayout" Target="../slideLayouts/slideLayout138.xml"/><Relationship Id="rId6" Type="http://schemas.openxmlformats.org/officeDocument/2006/relationships/image" Target="../media/image160.png"/><Relationship Id="rId5" Type="http://schemas.openxmlformats.org/officeDocument/2006/relationships/image" Target="../media/image159.png"/><Relationship Id="rId4" Type="http://schemas.openxmlformats.org/officeDocument/2006/relationships/image" Target="../media/image158.jpeg"/><Relationship Id="rId9" Type="http://schemas.openxmlformats.org/officeDocument/2006/relationships/image" Target="../media/image161.png"/></Relationships>
</file>

<file path=ppt/slides/_rels/slide35.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notesSlide" Target="../notesSlides/notesSlide28.xml"/><Relationship Id="rId1" Type="http://schemas.openxmlformats.org/officeDocument/2006/relationships/slideLayout" Target="../slideLayouts/slideLayout240.xml"/><Relationship Id="rId4" Type="http://schemas.microsoft.com/office/2007/relationships/hdphoto" Target="../media/hdphoto4.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hyperlink" Target="https://a16z.com/generative-ai-enterprise-2024/" TargetMode="Externa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5063C-B364-424F-A227-3DAD119088E2}"/>
              </a:ext>
            </a:extLst>
          </p:cNvPr>
          <p:cNvSpPr>
            <a:spLocks noGrp="1"/>
          </p:cNvSpPr>
          <p:nvPr>
            <p:ph type="title"/>
          </p:nvPr>
        </p:nvSpPr>
        <p:spPr/>
        <p:txBody>
          <a:bodyPr>
            <a:normAutofit/>
          </a:bodyPr>
          <a:lstStyle/>
          <a:p>
            <a:r>
              <a:rPr lang="en-US" sz="4800" dirty="0">
                <a:latin typeface="+mn-lt"/>
              </a:rPr>
              <a:t>Gen AI Workshop </a:t>
            </a:r>
            <a:br>
              <a:rPr lang="en-US" sz="4800" dirty="0">
                <a:latin typeface="+mn-lt"/>
              </a:rPr>
            </a:br>
            <a:r>
              <a:rPr lang="en-US" sz="4800" dirty="0">
                <a:latin typeface="+mn-lt"/>
              </a:rPr>
              <a:t>IA as a Service</a:t>
            </a:r>
          </a:p>
        </p:txBody>
      </p:sp>
      <p:sp>
        <p:nvSpPr>
          <p:cNvPr id="3" name="Text Placeholder 2">
            <a:extLst>
              <a:ext uri="{FF2B5EF4-FFF2-40B4-BE49-F238E27FC236}">
                <a16:creationId xmlns:a16="http://schemas.microsoft.com/office/drawing/2014/main" id="{CF52DC3E-95D3-440B-91B8-7B2F5521EA6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042004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C688C07-6247-F506-26AE-14C72746BB7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0233" y="309376"/>
            <a:ext cx="11971534" cy="5576417"/>
          </a:xfrm>
          <a:prstGeom prst="rect">
            <a:avLst/>
          </a:prstGeom>
        </p:spPr>
      </p:pic>
    </p:spTree>
    <p:extLst>
      <p:ext uri="{BB962C8B-B14F-4D97-AF65-F5344CB8AC3E}">
        <p14:creationId xmlns:p14="http://schemas.microsoft.com/office/powerpoint/2010/main" val="29887338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432799A1-46AC-E36B-0603-64DEFE08A92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34260" y="312753"/>
            <a:ext cx="9843247" cy="6722777"/>
          </a:xfrm>
          <a:prstGeom prst="rect">
            <a:avLst/>
          </a:prstGeom>
        </p:spPr>
      </p:pic>
    </p:spTree>
    <p:extLst>
      <p:ext uri="{BB962C8B-B14F-4D97-AF65-F5344CB8AC3E}">
        <p14:creationId xmlns:p14="http://schemas.microsoft.com/office/powerpoint/2010/main" val="39516891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LLMOps lifecycle">
            <a:extLst>
              <a:ext uri="{FF2B5EF4-FFF2-40B4-BE49-F238E27FC236}">
                <a16:creationId xmlns:a16="http://schemas.microsoft.com/office/drawing/2014/main" id="{D0E208B3-AF4B-C039-543D-F617F13A8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415" y="472966"/>
            <a:ext cx="11351171" cy="638503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8E99F8C-70A9-01DA-A433-63C236D602D9}"/>
              </a:ext>
            </a:extLst>
          </p:cNvPr>
          <p:cNvSpPr>
            <a:spLocks noGrp="1"/>
          </p:cNvSpPr>
          <p:nvPr>
            <p:ph type="title" idx="4294967295"/>
          </p:nvPr>
        </p:nvSpPr>
        <p:spPr>
          <a:xfrm>
            <a:off x="118946" y="91869"/>
            <a:ext cx="11080750" cy="554037"/>
          </a:xfrm>
        </p:spPr>
        <p:txBody>
          <a:bodyPr>
            <a:noAutofit/>
          </a:bodyPr>
          <a:lstStyle/>
          <a:p>
            <a:r>
              <a:rPr lang="en-US" sz="3600">
                <a:solidFill>
                  <a:schemeClr val="bg1"/>
                </a:solidFill>
              </a:rPr>
              <a:t>What are the steps I take when I’m doing this?</a:t>
            </a:r>
            <a:endParaRPr lang="en-US" sz="3600" dirty="0">
              <a:solidFill>
                <a:schemeClr val="bg1"/>
              </a:solidFill>
            </a:endParaRPr>
          </a:p>
        </p:txBody>
      </p:sp>
    </p:spTree>
    <p:extLst>
      <p:ext uri="{BB962C8B-B14F-4D97-AF65-F5344CB8AC3E}">
        <p14:creationId xmlns:p14="http://schemas.microsoft.com/office/powerpoint/2010/main" val="72541393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9921F-09F3-7C53-2665-68821898E2D4}"/>
              </a:ext>
            </a:extLst>
          </p:cNvPr>
          <p:cNvSpPr>
            <a:spLocks noGrp="1"/>
          </p:cNvSpPr>
          <p:nvPr>
            <p:ph type="title"/>
          </p:nvPr>
        </p:nvSpPr>
        <p:spPr/>
        <p:txBody>
          <a:bodyPr/>
          <a:lstStyle/>
          <a:p>
            <a:r>
              <a:rPr lang="en-US" dirty="0"/>
              <a:t>AI Tools Options for Developers (1/2)</a:t>
            </a:r>
          </a:p>
        </p:txBody>
      </p:sp>
      <p:sp>
        <p:nvSpPr>
          <p:cNvPr id="5" name="Content Placeholder 4">
            <a:extLst>
              <a:ext uri="{FF2B5EF4-FFF2-40B4-BE49-F238E27FC236}">
                <a16:creationId xmlns:a16="http://schemas.microsoft.com/office/drawing/2014/main" id="{A8901F4B-83CD-5D38-B397-746DEFA90382}"/>
              </a:ext>
            </a:extLst>
          </p:cNvPr>
          <p:cNvSpPr>
            <a:spLocks noGrp="1"/>
          </p:cNvSpPr>
          <p:nvPr>
            <p:ph sz="quarter" idx="12"/>
          </p:nvPr>
        </p:nvSpPr>
        <p:spPr>
          <a:xfrm>
            <a:off x="586581" y="1551397"/>
            <a:ext cx="11464248" cy="5034337"/>
          </a:xfrm>
        </p:spPr>
        <p:txBody>
          <a:bodyPr>
            <a:noAutofit/>
          </a:bodyPr>
          <a:lstStyle/>
          <a:p>
            <a:pPr marL="0" indent="0">
              <a:buNone/>
            </a:pPr>
            <a:r>
              <a:rPr lang="en-US" dirty="0"/>
              <a:t>AI tools from Microsoft, OpenAI, and GitHub</a:t>
            </a:r>
          </a:p>
          <a:p>
            <a:pPr marL="0" indent="0">
              <a:buNone/>
            </a:pPr>
            <a:endParaRPr lang="en-US" sz="1050" dirty="0"/>
          </a:p>
          <a:p>
            <a:pPr lvl="1">
              <a:lnSpc>
                <a:spcPct val="110000"/>
              </a:lnSpc>
              <a:spcBef>
                <a:spcPts val="1200"/>
              </a:spcBef>
            </a:pPr>
            <a:r>
              <a:rPr lang="en-US" sz="2100" b="1" dirty="0" err="1"/>
              <a:t>VSCode</a:t>
            </a:r>
            <a:r>
              <a:rPr lang="en-US" sz="2100" b="1" dirty="0"/>
              <a:t> / VS2022/ GH Workspaces: </a:t>
            </a:r>
            <a:r>
              <a:rPr lang="en-US" sz="2100" dirty="0"/>
              <a:t>Developer IDE with AI Extensions &amp; Capabilities</a:t>
            </a:r>
          </a:p>
          <a:p>
            <a:pPr lvl="1">
              <a:lnSpc>
                <a:spcPct val="110000"/>
              </a:lnSpc>
              <a:spcBef>
                <a:spcPts val="1200"/>
              </a:spcBef>
            </a:pPr>
            <a:r>
              <a:rPr lang="en-US" sz="2100" b="1" dirty="0"/>
              <a:t>GitHub Copilot</a:t>
            </a:r>
            <a:r>
              <a:rPr lang="en-US" sz="2100" dirty="0"/>
              <a:t>: works in the code editor to improve coding efficiency and accuracy</a:t>
            </a:r>
          </a:p>
          <a:p>
            <a:pPr lvl="1">
              <a:lnSpc>
                <a:spcPct val="110000"/>
              </a:lnSpc>
              <a:spcBef>
                <a:spcPts val="1200"/>
              </a:spcBef>
            </a:pPr>
            <a:r>
              <a:rPr lang="en-US" sz="2100" b="1" dirty="0"/>
              <a:t>Azure AI services</a:t>
            </a:r>
            <a:r>
              <a:rPr lang="en-US" sz="2100" dirty="0"/>
              <a:t>: enables developers to build AI-powered apps without ML expertise</a:t>
            </a:r>
          </a:p>
          <a:p>
            <a:pPr lvl="1">
              <a:lnSpc>
                <a:spcPct val="110000"/>
              </a:lnSpc>
              <a:spcBef>
                <a:spcPts val="1200"/>
              </a:spcBef>
            </a:pPr>
            <a:r>
              <a:rPr lang="en-US" sz="2100" b="1" dirty="0"/>
              <a:t>Azure AI Studio</a:t>
            </a:r>
            <a:r>
              <a:rPr lang="en-US" sz="2100" dirty="0"/>
              <a:t>: enables developers to build, train, and deploy machine learning models</a:t>
            </a:r>
          </a:p>
          <a:p>
            <a:pPr lvl="1">
              <a:lnSpc>
                <a:spcPct val="110000"/>
              </a:lnSpc>
              <a:spcBef>
                <a:spcPts val="1200"/>
              </a:spcBef>
            </a:pPr>
            <a:r>
              <a:rPr lang="en-US" sz="2100" b="1" dirty="0"/>
              <a:t>AI Builder</a:t>
            </a:r>
            <a:r>
              <a:rPr lang="en-US" sz="2100" dirty="0"/>
              <a:t>: enables users to add AI capabilities to their apps without tech expertise</a:t>
            </a:r>
          </a:p>
          <a:p>
            <a:pPr lvl="1">
              <a:lnSpc>
                <a:spcPct val="110000"/>
              </a:lnSpc>
              <a:spcBef>
                <a:spcPts val="1200"/>
              </a:spcBef>
            </a:pPr>
            <a:r>
              <a:rPr lang="en-US" sz="2100" b="1" dirty="0"/>
              <a:t>Visual Studio </a:t>
            </a:r>
            <a:r>
              <a:rPr lang="en-US" sz="2100" b="1" dirty="0" err="1"/>
              <a:t>IntelliCode</a:t>
            </a:r>
            <a:r>
              <a:rPr lang="en-US" sz="2100" dirty="0"/>
              <a:t>: provides AI-powered code completions and refactoring assistance</a:t>
            </a:r>
          </a:p>
          <a:p>
            <a:pPr lvl="1">
              <a:lnSpc>
                <a:spcPct val="110000"/>
              </a:lnSpc>
              <a:spcBef>
                <a:spcPts val="1200"/>
              </a:spcBef>
            </a:pPr>
            <a:r>
              <a:rPr lang="en-US" sz="2100" b="1" dirty="0"/>
              <a:t>LLMs (GPT)</a:t>
            </a:r>
            <a:r>
              <a:rPr lang="en-US" sz="2100" dirty="0"/>
              <a:t>: Large Language Models, trained on a wide range of topics, from different partners apart from OpenAI (Meta Llama, </a:t>
            </a:r>
            <a:r>
              <a:rPr lang="en-US" sz="2100" dirty="0" err="1"/>
              <a:t>HuggingFace</a:t>
            </a:r>
            <a:r>
              <a:rPr lang="en-US" sz="2100" dirty="0"/>
              <a:t>, Microsoft, Google Gemini,…)</a:t>
            </a:r>
          </a:p>
        </p:txBody>
      </p:sp>
    </p:spTree>
    <p:extLst>
      <p:ext uri="{BB962C8B-B14F-4D97-AF65-F5344CB8AC3E}">
        <p14:creationId xmlns:p14="http://schemas.microsoft.com/office/powerpoint/2010/main" val="111098962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9921F-09F3-7C53-2665-68821898E2D4}"/>
              </a:ext>
            </a:extLst>
          </p:cNvPr>
          <p:cNvSpPr>
            <a:spLocks noGrp="1"/>
          </p:cNvSpPr>
          <p:nvPr>
            <p:ph type="title"/>
          </p:nvPr>
        </p:nvSpPr>
        <p:spPr/>
        <p:txBody>
          <a:bodyPr>
            <a:normAutofit fontScale="90000"/>
          </a:bodyPr>
          <a:lstStyle/>
          <a:p>
            <a:r>
              <a:rPr lang="en-US" dirty="0"/>
              <a:t>AI Tools Options for Developers (2/2)</a:t>
            </a:r>
          </a:p>
        </p:txBody>
      </p:sp>
      <p:sp>
        <p:nvSpPr>
          <p:cNvPr id="5" name="Content Placeholder 4">
            <a:extLst>
              <a:ext uri="{FF2B5EF4-FFF2-40B4-BE49-F238E27FC236}">
                <a16:creationId xmlns:a16="http://schemas.microsoft.com/office/drawing/2014/main" id="{A8901F4B-83CD-5D38-B397-746DEFA90382}"/>
              </a:ext>
            </a:extLst>
          </p:cNvPr>
          <p:cNvSpPr>
            <a:spLocks noGrp="1"/>
          </p:cNvSpPr>
          <p:nvPr>
            <p:ph sz="quarter" idx="12"/>
          </p:nvPr>
        </p:nvSpPr>
        <p:spPr>
          <a:xfrm>
            <a:off x="362685" y="1395168"/>
            <a:ext cx="11466629" cy="5024063"/>
          </a:xfrm>
        </p:spPr>
        <p:txBody>
          <a:bodyPr vert="horz" lIns="91440" tIns="45720" rIns="91440" bIns="45720" rtlCol="0">
            <a:noAutofit/>
          </a:bodyPr>
          <a:lstStyle/>
          <a:p>
            <a:pPr marL="0" indent="0">
              <a:buNone/>
            </a:pPr>
            <a:r>
              <a:rPr lang="en-US" dirty="0"/>
              <a:t>AI tools from Microsoft, OpenAI, and GitHub</a:t>
            </a:r>
          </a:p>
          <a:p>
            <a:pPr marL="0" indent="0">
              <a:buNone/>
            </a:pPr>
            <a:endParaRPr lang="en-US" sz="1100" dirty="0"/>
          </a:p>
          <a:p>
            <a:pPr lvl="1">
              <a:lnSpc>
                <a:spcPct val="110000"/>
              </a:lnSpc>
              <a:spcBef>
                <a:spcPts val="1200"/>
              </a:spcBef>
            </a:pPr>
            <a:r>
              <a:rPr lang="en-US" sz="2100" b="1" dirty="0"/>
              <a:t>Copilot Studio</a:t>
            </a:r>
            <a:r>
              <a:rPr lang="en-US" sz="2100" dirty="0"/>
              <a:t>: PowerApps alike low-code/no-code environment to develop custom Copilots</a:t>
            </a:r>
          </a:p>
          <a:p>
            <a:pPr lvl="1">
              <a:lnSpc>
                <a:spcPct val="110000"/>
              </a:lnSpc>
              <a:spcBef>
                <a:spcPts val="1200"/>
              </a:spcBef>
            </a:pPr>
            <a:r>
              <a:rPr lang="en-US" sz="2100" b="1" dirty="0"/>
              <a:t>Azure AI Search</a:t>
            </a:r>
            <a:r>
              <a:rPr lang="en-US" sz="2100" dirty="0"/>
              <a:t>: index backend for RAG (Retrieval Augmented Generation) using your own data</a:t>
            </a:r>
          </a:p>
          <a:p>
            <a:pPr lvl="1">
              <a:lnSpc>
                <a:spcPct val="110000"/>
              </a:lnSpc>
              <a:spcBef>
                <a:spcPts val="1200"/>
              </a:spcBef>
            </a:pPr>
            <a:r>
              <a:rPr lang="en-US" sz="2100" b="1" dirty="0"/>
              <a:t>Azure ML</a:t>
            </a:r>
            <a:r>
              <a:rPr lang="en-US" sz="2100" dirty="0"/>
              <a:t>: Machine Learning integration for training your own data models</a:t>
            </a:r>
          </a:p>
          <a:p>
            <a:pPr lvl="1">
              <a:lnSpc>
                <a:spcPct val="110000"/>
              </a:lnSpc>
              <a:spcBef>
                <a:spcPts val="1200"/>
              </a:spcBef>
            </a:pPr>
            <a:r>
              <a:rPr lang="en-US" sz="2100" b="1" dirty="0"/>
              <a:t>Prompt Flow</a:t>
            </a:r>
            <a:r>
              <a:rPr lang="en-US" sz="2100" dirty="0"/>
              <a:t>: create flows that link LLMs, prompts, Python code and other tools together</a:t>
            </a:r>
          </a:p>
          <a:p>
            <a:pPr lvl="1">
              <a:lnSpc>
                <a:spcPct val="110000"/>
              </a:lnSpc>
              <a:spcBef>
                <a:spcPts val="1200"/>
              </a:spcBef>
            </a:pPr>
            <a:r>
              <a:rPr lang="en-US" sz="2100" b="1" dirty="0" err="1"/>
              <a:t>LangChain</a:t>
            </a:r>
            <a:r>
              <a:rPr lang="en-US" sz="2100" dirty="0"/>
              <a:t>: open-source framework to create chains (prompts) using connectors</a:t>
            </a:r>
          </a:p>
          <a:p>
            <a:pPr lvl="1">
              <a:lnSpc>
                <a:spcPct val="110000"/>
              </a:lnSpc>
              <a:spcBef>
                <a:spcPts val="1200"/>
              </a:spcBef>
            </a:pPr>
            <a:r>
              <a:rPr lang="en-US" sz="2100" b="1" dirty="0"/>
              <a:t>Semantic Kernel</a:t>
            </a:r>
            <a:r>
              <a:rPr lang="en-US" sz="2100" dirty="0"/>
              <a:t>: provides the framework needed to create fully automated AI agents</a:t>
            </a:r>
          </a:p>
          <a:p>
            <a:pPr marL="457200" lvl="1" indent="0">
              <a:lnSpc>
                <a:spcPct val="110000"/>
              </a:lnSpc>
              <a:spcBef>
                <a:spcPts val="1200"/>
              </a:spcBef>
              <a:buNone/>
            </a:pPr>
            <a:endParaRPr lang="en-US" sz="1100" dirty="0"/>
          </a:p>
          <a:p>
            <a:pPr marL="0" indent="0">
              <a:lnSpc>
                <a:spcPct val="110000"/>
              </a:lnSpc>
              <a:spcBef>
                <a:spcPts val="1200"/>
              </a:spcBef>
              <a:buNone/>
            </a:pPr>
            <a:r>
              <a:rPr lang="en-US" sz="2500" dirty="0"/>
              <a:t>And many mane more…</a:t>
            </a:r>
          </a:p>
        </p:txBody>
      </p:sp>
    </p:spTree>
    <p:extLst>
      <p:ext uri="{BB962C8B-B14F-4D97-AF65-F5344CB8AC3E}">
        <p14:creationId xmlns:p14="http://schemas.microsoft.com/office/powerpoint/2010/main" val="24244829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ounded Rectangle 18">
            <a:extLst>
              <a:ext uri="{FF2B5EF4-FFF2-40B4-BE49-F238E27FC236}">
                <a16:creationId xmlns:a16="http://schemas.microsoft.com/office/drawing/2014/main" id="{D9846595-DAE9-3903-6331-A8124306EF4E}"/>
              </a:ext>
              <a:ext uri="{C183D7F6-B498-43B3-948B-1728B52AA6E4}">
                <adec:decorative xmlns:adec="http://schemas.microsoft.com/office/drawing/2017/decorative" val="1"/>
              </a:ext>
            </a:extLst>
          </p:cNvPr>
          <p:cNvSpPr/>
          <p:nvPr/>
        </p:nvSpPr>
        <p:spPr bwMode="auto">
          <a:xfrm>
            <a:off x="3565985" y="3306874"/>
            <a:ext cx="1766587" cy="1537928"/>
          </a:xfrm>
          <a:prstGeom prst="roundRect">
            <a:avLst>
              <a:gd name="adj" fmla="val 6931"/>
            </a:avLst>
          </a:prstGeom>
          <a:solidFill>
            <a:srgbClr val="2E404B"/>
          </a:solidFill>
          <a:ln w="63897" cap="flat">
            <a:noFill/>
            <a:prstDash val="solid"/>
            <a:miter/>
          </a:ln>
          <a:effectLst/>
        </p:spPr>
        <p:txBody>
          <a:bodyPr rot="0" spcFirstLastPara="0" vertOverflow="overflow" horzOverflow="overflow" vert="horz" wrap="square" lIns="0" tIns="0" rIns="0" bIns="1828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gradFill>
                <a:gsLst>
                  <a:gs pos="40559">
                    <a:srgbClr val="091F2C"/>
                  </a:gs>
                  <a:gs pos="68000">
                    <a:srgbClr val="091F2C"/>
                  </a:gs>
                </a:gsLst>
                <a:path path="circle">
                  <a:fillToRect l="100000" t="100000"/>
                </a:path>
              </a:gradFill>
              <a:effectLst/>
              <a:uLnTx/>
              <a:uFillTx/>
              <a:latin typeface="Segoe UI Variable Display Semib" pitchFamily="2" charset="0"/>
              <a:ea typeface="+mn-ea"/>
              <a:cs typeface="+mn-cs"/>
            </a:endParaRPr>
          </a:p>
        </p:txBody>
      </p:sp>
      <p:sp>
        <p:nvSpPr>
          <p:cNvPr id="63" name="Rounded Rectangle 18">
            <a:extLst>
              <a:ext uri="{FF2B5EF4-FFF2-40B4-BE49-F238E27FC236}">
                <a16:creationId xmlns:a16="http://schemas.microsoft.com/office/drawing/2014/main" id="{37AC8D2E-D522-9024-3A92-E1BECD510958}"/>
              </a:ext>
              <a:ext uri="{C183D7F6-B498-43B3-948B-1728B52AA6E4}">
                <adec:decorative xmlns:adec="http://schemas.microsoft.com/office/drawing/2017/decorative" val="1"/>
              </a:ext>
            </a:extLst>
          </p:cNvPr>
          <p:cNvSpPr/>
          <p:nvPr/>
        </p:nvSpPr>
        <p:spPr bwMode="auto">
          <a:xfrm>
            <a:off x="5443204" y="3306874"/>
            <a:ext cx="1766587" cy="1537928"/>
          </a:xfrm>
          <a:prstGeom prst="roundRect">
            <a:avLst>
              <a:gd name="adj" fmla="val 6931"/>
            </a:avLst>
          </a:prstGeom>
          <a:solidFill>
            <a:srgbClr val="2E404B"/>
          </a:solidFill>
          <a:ln w="63897" cap="flat">
            <a:noFill/>
            <a:prstDash val="solid"/>
            <a:miter/>
          </a:ln>
          <a:effectLst/>
        </p:spPr>
        <p:txBody>
          <a:bodyPr rot="0" spcFirstLastPara="0" vertOverflow="overflow" horzOverflow="overflow" vert="horz" wrap="square" lIns="0" tIns="0" rIns="0" bIns="1828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gradFill>
                <a:gsLst>
                  <a:gs pos="40559">
                    <a:srgbClr val="091F2C"/>
                  </a:gs>
                  <a:gs pos="68000">
                    <a:srgbClr val="091F2C"/>
                  </a:gs>
                </a:gsLst>
                <a:path path="circle">
                  <a:fillToRect l="100000" t="100000"/>
                </a:path>
              </a:gradFill>
              <a:effectLst/>
              <a:uLnTx/>
              <a:uFillTx/>
              <a:latin typeface="Segoe UI Variable Display Semib" pitchFamily="2" charset="0"/>
              <a:ea typeface="+mn-ea"/>
              <a:cs typeface="+mn-cs"/>
            </a:endParaRPr>
          </a:p>
        </p:txBody>
      </p:sp>
      <p:sp>
        <p:nvSpPr>
          <p:cNvPr id="64" name="Rounded Rectangle 18">
            <a:extLst>
              <a:ext uri="{FF2B5EF4-FFF2-40B4-BE49-F238E27FC236}">
                <a16:creationId xmlns:a16="http://schemas.microsoft.com/office/drawing/2014/main" id="{817223F4-B68F-6B9F-E922-08950D8C779A}"/>
              </a:ext>
              <a:ext uri="{C183D7F6-B498-43B3-948B-1728B52AA6E4}">
                <adec:decorative xmlns:adec="http://schemas.microsoft.com/office/drawing/2017/decorative" val="1"/>
              </a:ext>
            </a:extLst>
          </p:cNvPr>
          <p:cNvSpPr/>
          <p:nvPr/>
        </p:nvSpPr>
        <p:spPr bwMode="auto">
          <a:xfrm>
            <a:off x="7320423" y="3306874"/>
            <a:ext cx="1766587" cy="1537928"/>
          </a:xfrm>
          <a:prstGeom prst="roundRect">
            <a:avLst>
              <a:gd name="adj" fmla="val 6931"/>
            </a:avLst>
          </a:prstGeom>
          <a:solidFill>
            <a:srgbClr val="2E404B"/>
          </a:solidFill>
          <a:ln w="63897" cap="flat">
            <a:noFill/>
            <a:prstDash val="solid"/>
            <a:miter/>
          </a:ln>
          <a:effectLst/>
        </p:spPr>
        <p:txBody>
          <a:bodyPr rot="0" spcFirstLastPara="0" vertOverflow="overflow" horzOverflow="overflow" vert="horz" wrap="square" lIns="0" tIns="0" rIns="0" bIns="1828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gradFill>
                <a:gsLst>
                  <a:gs pos="40559">
                    <a:srgbClr val="091F2C"/>
                  </a:gs>
                  <a:gs pos="68000">
                    <a:srgbClr val="091F2C"/>
                  </a:gs>
                </a:gsLst>
                <a:path path="circle">
                  <a:fillToRect l="100000" t="100000"/>
                </a:path>
              </a:gradFill>
              <a:effectLst/>
              <a:uLnTx/>
              <a:uFillTx/>
              <a:latin typeface="Segoe UI Variable Display Semib" pitchFamily="2" charset="0"/>
              <a:ea typeface="+mn-ea"/>
              <a:cs typeface="+mn-cs"/>
            </a:endParaRPr>
          </a:p>
        </p:txBody>
      </p:sp>
      <p:sp>
        <p:nvSpPr>
          <p:cNvPr id="65" name="Rounded Rectangle 18">
            <a:extLst>
              <a:ext uri="{FF2B5EF4-FFF2-40B4-BE49-F238E27FC236}">
                <a16:creationId xmlns:a16="http://schemas.microsoft.com/office/drawing/2014/main" id="{43864EB2-418A-6831-A400-218172727522}"/>
              </a:ext>
              <a:ext uri="{C183D7F6-B498-43B3-948B-1728B52AA6E4}">
                <adec:decorative xmlns:adec="http://schemas.microsoft.com/office/drawing/2017/decorative" val="1"/>
              </a:ext>
            </a:extLst>
          </p:cNvPr>
          <p:cNvSpPr/>
          <p:nvPr/>
        </p:nvSpPr>
        <p:spPr bwMode="auto">
          <a:xfrm>
            <a:off x="9191485" y="3306874"/>
            <a:ext cx="1766587" cy="1537928"/>
          </a:xfrm>
          <a:prstGeom prst="roundRect">
            <a:avLst>
              <a:gd name="adj" fmla="val 6931"/>
            </a:avLst>
          </a:prstGeom>
          <a:solidFill>
            <a:srgbClr val="2E404B"/>
          </a:solidFill>
          <a:ln w="63897" cap="flat">
            <a:noFill/>
            <a:prstDash val="solid"/>
            <a:miter/>
          </a:ln>
          <a:effectLst/>
        </p:spPr>
        <p:txBody>
          <a:bodyPr rot="0" spcFirstLastPara="0" vertOverflow="overflow" horzOverflow="overflow" vert="horz" wrap="square" lIns="0" tIns="0" rIns="0" bIns="1828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gradFill>
                <a:gsLst>
                  <a:gs pos="40559">
                    <a:srgbClr val="091F2C"/>
                  </a:gs>
                  <a:gs pos="68000">
                    <a:srgbClr val="091F2C"/>
                  </a:gs>
                </a:gsLst>
                <a:path path="circle">
                  <a:fillToRect l="100000" t="100000"/>
                </a:path>
              </a:gradFill>
              <a:effectLst/>
              <a:uLnTx/>
              <a:uFillTx/>
              <a:latin typeface="Segoe UI Variable Display Semib" pitchFamily="2" charset="0"/>
              <a:ea typeface="+mn-ea"/>
              <a:cs typeface="+mn-cs"/>
            </a:endParaRPr>
          </a:p>
        </p:txBody>
      </p:sp>
      <p:sp>
        <p:nvSpPr>
          <p:cNvPr id="121" name="Rectangle: Rounded Corners 4">
            <a:extLst>
              <a:ext uri="{FF2B5EF4-FFF2-40B4-BE49-F238E27FC236}">
                <a16:creationId xmlns:a16="http://schemas.microsoft.com/office/drawing/2014/main" id="{639A46B9-46CD-BCD1-17CF-9B8F6E5FCF1B}"/>
              </a:ext>
              <a:ext uri="{C183D7F6-B498-43B3-948B-1728B52AA6E4}">
                <adec:decorative xmlns:adec="http://schemas.microsoft.com/office/drawing/2017/decorative" val="0"/>
              </a:ext>
            </a:extLst>
          </p:cNvPr>
          <p:cNvSpPr/>
          <p:nvPr/>
        </p:nvSpPr>
        <p:spPr bwMode="auto">
          <a:xfrm>
            <a:off x="5081714" y="411557"/>
            <a:ext cx="2003637" cy="558505"/>
          </a:xfrm>
          <a:prstGeom prst="roundRect">
            <a:avLst>
              <a:gd name="adj" fmla="val 36259"/>
            </a:avLst>
          </a:prstGeom>
          <a:gradFill flip="none" rotWithShape="1">
            <a:gsLst>
              <a:gs pos="19000">
                <a:srgbClr val="AC35AF"/>
              </a:gs>
              <a:gs pos="78000">
                <a:srgbClr val="0078D4"/>
              </a:gs>
            </a:gsLst>
            <a:path path="circle">
              <a:fillToRect l="100000" t="100000"/>
            </a:path>
            <a:tileRect r="-100000" b="-100000"/>
          </a:gradFill>
        </p:spPr>
        <p:txBody>
          <a:bodyPr wrap="none" lIns="182861" tIns="36572" rIns="182861" bIns="73142"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0126" rtl="0" eaLnBrk="1" fontAlgn="base" latinLnBrk="0" hangingPunct="1">
              <a:lnSpc>
                <a:spcPct val="100000"/>
              </a:lnSpc>
              <a:spcBef>
                <a:spcPct val="0"/>
              </a:spcBef>
              <a:spcAft>
                <a:spcPct val="0"/>
              </a:spcAft>
              <a:buClrTx/>
              <a:buSzTx/>
              <a:buFontTx/>
              <a:buNone/>
              <a:tabLst>
                <a:tab pos="1480147" algn="l"/>
              </a:tabLst>
              <a:defRPr/>
            </a:pPr>
            <a:r>
              <a:rPr kumimoji="0" lang="en-US" sz="2158" b="1" i="0" u="none" strike="noStrike" kern="1200" cap="none" spc="0" normalizeH="0" baseline="0" noProof="0">
                <a:ln w="3175">
                  <a:noFill/>
                </a:ln>
                <a:gradFill>
                  <a:gsLst>
                    <a:gs pos="53147">
                      <a:srgbClr val="FFFFFF"/>
                    </a:gs>
                    <a:gs pos="28000">
                      <a:srgbClr val="FFFFFF"/>
                    </a:gs>
                  </a:gsLst>
                  <a:path path="circle">
                    <a:fillToRect l="100000" b="100000"/>
                  </a:path>
                </a:gradFill>
                <a:effectLst/>
                <a:uLnTx/>
                <a:uFillTx/>
                <a:latin typeface="Segoe UI Variable Display Semibold" pitchFamily="2" charset="0"/>
                <a:ea typeface="+mn-ea"/>
                <a:cs typeface="Segoe UI" pitchFamily="34" charset="0"/>
              </a:rPr>
              <a:t>Announcing</a:t>
            </a:r>
          </a:p>
        </p:txBody>
      </p:sp>
      <p:sp>
        <p:nvSpPr>
          <p:cNvPr id="77" name="Title 6">
            <a:extLst>
              <a:ext uri="{FF2B5EF4-FFF2-40B4-BE49-F238E27FC236}">
                <a16:creationId xmlns:a16="http://schemas.microsoft.com/office/drawing/2014/main" id="{32479608-520F-21FD-7678-5BF6FB0087BE}"/>
              </a:ext>
            </a:extLst>
          </p:cNvPr>
          <p:cNvSpPr txBox="1">
            <a:spLocks noGrp="1"/>
          </p:cNvSpPr>
          <p:nvPr>
            <p:ph type="title" idx="4294967295"/>
          </p:nvPr>
        </p:nvSpPr>
        <p:spPr>
          <a:xfrm>
            <a:off x="3622701" y="1130235"/>
            <a:ext cx="5762565" cy="615553"/>
          </a:xfrm>
          <a:prstGeom prst="rect">
            <a:avLst/>
          </a:prstGeom>
          <a:noFill/>
          <a:ln w="9525" cap="flat" cmpd="sng" algn="ctr">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491019" rtl="0" eaLnBrk="1" fontAlgn="base" latinLnBrk="0" hangingPunct="1">
              <a:lnSpc>
                <a:spcPct val="100000"/>
              </a:lnSpc>
              <a:spcBef>
                <a:spcPct val="0"/>
              </a:spcBef>
              <a:spcAft>
                <a:spcPct val="0"/>
              </a:spcAft>
              <a:buNone/>
              <a:defRPr lang="en-US" sz="4800" b="0" kern="1200" cap="none" spc="-50" baseline="0">
                <a:ln w="3175">
                  <a:noFill/>
                </a:ln>
                <a:gradFill>
                  <a:gsLst>
                    <a:gs pos="1399">
                      <a:srgbClr val="FFFFFF"/>
                    </a:gs>
                    <a:gs pos="12587">
                      <a:srgbClr val="FFFFFF"/>
                    </a:gs>
                  </a:gsLst>
                  <a:path path="circle">
                    <a:fillToRect l="100000" t="100000"/>
                  </a:path>
                </a:gradFill>
                <a:effectLst/>
                <a:latin typeface="Segoe UI Variable Display Semib" pitchFamily="2" charset="0"/>
                <a:ea typeface="+mn-ea"/>
                <a:cs typeface="Segoe UI" pitchFamily="34" charset="0"/>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marL="0" marR="0" lvl="0" indent="0" algn="ctr" defTabSz="2320245" rtl="0" eaLnBrk="1" fontAlgn="base" latinLnBrk="0" hangingPunct="1">
              <a:lnSpc>
                <a:spcPct val="100000"/>
              </a:lnSpc>
              <a:spcBef>
                <a:spcPct val="0"/>
              </a:spcBef>
              <a:spcAft>
                <a:spcPct val="0"/>
              </a:spcAft>
              <a:buClrTx/>
              <a:buSzTx/>
              <a:buFontTx/>
              <a:buNone/>
              <a:tabLst/>
              <a:defRPr/>
            </a:pPr>
            <a:r>
              <a:rPr kumimoji="0" lang="en-US" sz="4000" b="1" i="0" u="none" strike="noStrike" kern="1200" cap="none" spc="0" normalizeH="0" baseline="0" noProof="0" dirty="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UI" pitchFamily="34" charset="0"/>
              </a:rPr>
              <a:t>Azure AI Foundry</a:t>
            </a:r>
            <a:endParaRPr kumimoji="0" lang="en-CA" sz="4000" b="1" i="0" u="none" strike="noStrike" kern="1200" cap="none" spc="0" normalizeH="0" baseline="0" noProof="0" dirty="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UI" pitchFamily="34" charset="0"/>
            </a:endParaRPr>
          </a:p>
        </p:txBody>
      </p:sp>
      <p:grpSp>
        <p:nvGrpSpPr>
          <p:cNvPr id="66" name="Group 65" descr="box containing logos">
            <a:extLst>
              <a:ext uri="{FF2B5EF4-FFF2-40B4-BE49-F238E27FC236}">
                <a16:creationId xmlns:a16="http://schemas.microsoft.com/office/drawing/2014/main" id="{D0B6F5CC-AECE-FDEC-6B6C-4892A4BDF73B}"/>
              </a:ext>
            </a:extLst>
          </p:cNvPr>
          <p:cNvGrpSpPr/>
          <p:nvPr/>
        </p:nvGrpSpPr>
        <p:grpSpPr>
          <a:xfrm>
            <a:off x="1081314" y="2072897"/>
            <a:ext cx="2128886" cy="3977628"/>
            <a:chOff x="13404490" y="5566003"/>
            <a:chExt cx="5065508" cy="9464437"/>
          </a:xfrm>
        </p:grpSpPr>
        <p:sp>
          <p:nvSpPr>
            <p:cNvPr id="67" name="Rounded Rectangle 6">
              <a:extLst>
                <a:ext uri="{FF2B5EF4-FFF2-40B4-BE49-F238E27FC236}">
                  <a16:creationId xmlns:a16="http://schemas.microsoft.com/office/drawing/2014/main" id="{4CA4ACBA-11E7-5F2C-0522-4761F11FF9F7}"/>
                </a:ext>
                <a:ext uri="{C183D7F6-B498-43B3-948B-1728B52AA6E4}">
                  <adec:decorative xmlns:adec="http://schemas.microsoft.com/office/drawing/2017/decorative" val="1"/>
                </a:ext>
              </a:extLst>
            </p:cNvPr>
            <p:cNvSpPr/>
            <p:nvPr/>
          </p:nvSpPr>
          <p:spPr bwMode="auto">
            <a:xfrm>
              <a:off x="13404490" y="5566003"/>
              <a:ext cx="5065508" cy="9464437"/>
            </a:xfrm>
            <a:prstGeom prst="roundRect">
              <a:avLst>
                <a:gd name="adj" fmla="val 7625"/>
              </a:avLst>
            </a:prstGeom>
            <a:ln w="15875" cap="rnd">
              <a:solidFill>
                <a:schemeClr val="accent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455049" tIns="364040" rIns="455049" bIns="364040" numCol="1" spcCol="0" rtlCol="0" fromWordArt="0" anchor="t" anchorCtr="0" forceAA="0" compatLnSpc="1">
              <a:prstTxWarp prst="textNoShape">
                <a:avLst/>
              </a:prstTxWarp>
              <a:noAutofit/>
            </a:bodyPr>
            <a:lstStyle/>
            <a:p>
              <a:pPr marL="0" marR="0" lvl="0" indent="0" algn="l" defTabSz="2320245" rtl="0" eaLnBrk="1" fontAlgn="base" latinLnBrk="0" hangingPunct="1">
                <a:lnSpc>
                  <a:spcPct val="100000"/>
                </a:lnSpc>
                <a:spcBef>
                  <a:spcPct val="0"/>
                </a:spcBef>
                <a:spcAft>
                  <a:spcPct val="0"/>
                </a:spcAft>
                <a:buClrTx/>
                <a:buSzTx/>
                <a:buFontTx/>
                <a:buNone/>
                <a:tabLst/>
                <a:defRPr/>
              </a:pPr>
              <a:endParaRPr kumimoji="0" lang="en-US" sz="1800" b="1" i="0" u="none" strike="noStrike" kern="0" cap="none" spc="0" normalizeH="0" baseline="0" noProof="0">
                <a:ln>
                  <a:noFill/>
                </a:ln>
                <a:gradFill>
                  <a:gsLst>
                    <a:gs pos="0">
                      <a:srgbClr val="000000"/>
                    </a:gs>
                    <a:gs pos="99000">
                      <a:srgbClr val="000000"/>
                    </a:gs>
                  </a:gsLst>
                  <a:path path="circle">
                    <a:fillToRect r="100000" b="100000"/>
                  </a:path>
                </a:gradFill>
                <a:effectLst/>
                <a:uLnTx/>
                <a:uFillTx/>
                <a:latin typeface="Segoe UI Variable Display Semibold" pitchFamily="2" charset="0"/>
                <a:ea typeface="+mn-ea"/>
                <a:cs typeface="Segoe UI" pitchFamily="34" charset="0"/>
              </a:endParaRPr>
            </a:p>
          </p:txBody>
        </p:sp>
        <p:sp>
          <p:nvSpPr>
            <p:cNvPr id="68" name="TextBox 67">
              <a:extLst>
                <a:ext uri="{FF2B5EF4-FFF2-40B4-BE49-F238E27FC236}">
                  <a16:creationId xmlns:a16="http://schemas.microsoft.com/office/drawing/2014/main" id="{95FBA36C-EC82-CB04-EE99-40184BD8A428}"/>
                </a:ext>
                <a:ext uri="{C183D7F6-B498-43B3-948B-1728B52AA6E4}">
                  <adec:decorative xmlns:adec="http://schemas.microsoft.com/office/drawing/2017/decorative" val="1"/>
                </a:ext>
              </a:extLst>
            </p:cNvPr>
            <p:cNvSpPr txBox="1"/>
            <p:nvPr/>
          </p:nvSpPr>
          <p:spPr>
            <a:xfrm>
              <a:off x="14392191" y="9203395"/>
              <a:ext cx="3090104" cy="553997"/>
            </a:xfrm>
            <a:prstGeom prst="rect">
              <a:avLst/>
            </a:prstGeom>
            <a:noFill/>
          </p:spPr>
          <p:txBody>
            <a:bodyPr wrap="square" lIns="0" tIns="0" rIns="0" bIns="0" rtlCol="0" anchor="ctr">
              <a:noAutofit/>
            </a:bodyPr>
            <a:lstStyle/>
            <a:p>
              <a:pPr marL="0" marR="0" lvl="0" indent="0" algn="ctr" defTabSz="2321502" rtl="0" eaLnBrk="1" fontAlgn="auto" latinLnBrk="0" hangingPunct="1">
                <a:lnSpc>
                  <a:spcPct val="100000"/>
                </a:lnSpc>
                <a:spcBef>
                  <a:spcPct val="20000"/>
                </a:spcBef>
                <a:spcAft>
                  <a:spcPts val="0"/>
                </a:spcAft>
                <a:buClrTx/>
                <a:buSzPct val="90000"/>
                <a:buFontTx/>
                <a:buNone/>
                <a:tabLst/>
                <a:defRPr/>
              </a:pPr>
              <a:r>
                <a:rPr kumimoji="0" lang="en-US" sz="16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Visual Studio</a:t>
              </a:r>
            </a:p>
          </p:txBody>
        </p:sp>
        <p:pic>
          <p:nvPicPr>
            <p:cNvPr id="69" name="Picture 68">
              <a:extLst>
                <a:ext uri="{FF2B5EF4-FFF2-40B4-BE49-F238E27FC236}">
                  <a16:creationId xmlns:a16="http://schemas.microsoft.com/office/drawing/2014/main" id="{A7ACA248-36A6-E001-8980-CE8934D7EF04}"/>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63043" y="8299544"/>
              <a:ext cx="1148400" cy="717746"/>
            </a:xfrm>
            <a:prstGeom prst="rect">
              <a:avLst/>
            </a:prstGeom>
            <a:ln w="6657" cap="flat">
              <a:noFill/>
              <a:prstDash val="solid"/>
              <a:miter/>
            </a:ln>
            <a:effectLst/>
          </p:spPr>
        </p:pic>
        <p:pic>
          <p:nvPicPr>
            <p:cNvPr id="70" name="Picture 69">
              <a:extLst>
                <a:ext uri="{FF2B5EF4-FFF2-40B4-BE49-F238E27FC236}">
                  <a16:creationId xmlns:a16="http://schemas.microsoft.com/office/drawing/2014/main" id="{666535D4-9194-168F-9717-8A32751D64E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580912" y="6233389"/>
              <a:ext cx="712664" cy="712659"/>
            </a:xfrm>
            <a:prstGeom prst="rect">
              <a:avLst/>
            </a:prstGeom>
            <a:effectLst/>
          </p:spPr>
        </p:pic>
        <p:sp>
          <p:nvSpPr>
            <p:cNvPr id="71" name="TextBox 70">
              <a:extLst>
                <a:ext uri="{FF2B5EF4-FFF2-40B4-BE49-F238E27FC236}">
                  <a16:creationId xmlns:a16="http://schemas.microsoft.com/office/drawing/2014/main" id="{AF2FD971-77AA-7DBA-0D9C-F22090B525D0}"/>
                </a:ext>
                <a:ext uri="{C183D7F6-B498-43B3-948B-1728B52AA6E4}">
                  <adec:decorative xmlns:adec="http://schemas.microsoft.com/office/drawing/2017/decorative" val="1"/>
                </a:ext>
              </a:extLst>
            </p:cNvPr>
            <p:cNvSpPr txBox="1"/>
            <p:nvPr/>
          </p:nvSpPr>
          <p:spPr>
            <a:xfrm>
              <a:off x="14215688" y="7212548"/>
              <a:ext cx="3443107" cy="553997"/>
            </a:xfrm>
            <a:prstGeom prst="rect">
              <a:avLst/>
            </a:prstGeom>
            <a:noFill/>
          </p:spPr>
          <p:txBody>
            <a:bodyPr wrap="square" lIns="0" tIns="0" rIns="0" bIns="0" rtlCol="0" anchor="ctr">
              <a:noAutofit/>
            </a:bodyPr>
            <a:lstStyle/>
            <a:p>
              <a:pPr marL="0" marR="0" lvl="0" indent="0" algn="ctr" defTabSz="2321502" rtl="0" eaLnBrk="1" fontAlgn="auto" latinLnBrk="0" hangingPunct="1">
                <a:lnSpc>
                  <a:spcPct val="100000"/>
                </a:lnSpc>
                <a:spcBef>
                  <a:spcPct val="20000"/>
                </a:spcBef>
                <a:spcAft>
                  <a:spcPts val="0"/>
                </a:spcAft>
                <a:buClrTx/>
                <a:buSzPct val="90000"/>
                <a:buFontTx/>
                <a:buNone/>
                <a:tabLst/>
                <a:defRPr/>
              </a:pPr>
              <a:r>
                <a:rPr kumimoji="0" lang="en-US" sz="16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Copilot Studio</a:t>
              </a:r>
            </a:p>
          </p:txBody>
        </p:sp>
        <p:pic>
          <p:nvPicPr>
            <p:cNvPr id="72" name="Graphic 71">
              <a:extLst>
                <a:ext uri="{FF2B5EF4-FFF2-40B4-BE49-F238E27FC236}">
                  <a16:creationId xmlns:a16="http://schemas.microsoft.com/office/drawing/2014/main" id="{F6AEEA9A-F0CB-1775-9D0A-531A967359B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587220" y="10290391"/>
              <a:ext cx="700046" cy="690452"/>
            </a:xfrm>
            <a:prstGeom prst="rect">
              <a:avLst/>
            </a:prstGeom>
          </p:spPr>
        </p:pic>
        <p:sp>
          <p:nvSpPr>
            <p:cNvPr id="73" name="TextBox 72">
              <a:extLst>
                <a:ext uri="{FF2B5EF4-FFF2-40B4-BE49-F238E27FC236}">
                  <a16:creationId xmlns:a16="http://schemas.microsoft.com/office/drawing/2014/main" id="{AB4586C4-3791-84D9-2590-67ED515A9FCD}"/>
                </a:ext>
                <a:ext uri="{C183D7F6-B498-43B3-948B-1728B52AA6E4}">
                  <adec:decorative xmlns:adec="http://schemas.microsoft.com/office/drawing/2017/decorative" val="1"/>
                </a:ext>
              </a:extLst>
            </p:cNvPr>
            <p:cNvSpPr txBox="1"/>
            <p:nvPr/>
          </p:nvSpPr>
          <p:spPr>
            <a:xfrm>
              <a:off x="15106887" y="11166942"/>
              <a:ext cx="1660712" cy="615553"/>
            </a:xfrm>
            <a:prstGeom prst="rect">
              <a:avLst/>
            </a:prstGeom>
            <a:noFill/>
          </p:spPr>
          <p:txBody>
            <a:bodyPr wrap="none" lIns="0" tIns="0" rIns="0" bIns="0" rtlCol="0" anchor="ctr">
              <a:noAutofit/>
            </a:bodyPr>
            <a:lstStyle/>
            <a:p>
              <a:pPr marL="0" marR="0" lvl="0" indent="0" algn="ctr" defTabSz="2321502" rtl="0" eaLnBrk="1" fontAlgn="auto" latinLnBrk="0" hangingPunct="1">
                <a:lnSpc>
                  <a:spcPct val="100000"/>
                </a:lnSpc>
                <a:spcBef>
                  <a:spcPct val="20000"/>
                </a:spcBef>
                <a:spcAft>
                  <a:spcPts val="0"/>
                </a:spcAft>
                <a:buClrTx/>
                <a:buSzPct val="90000"/>
                <a:buFontTx/>
                <a:buNone/>
                <a:tabLst/>
                <a:defRPr/>
              </a:pPr>
              <a:r>
                <a:rPr kumimoji="0" lang="en-US" sz="16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GitHub</a:t>
              </a:r>
            </a:p>
          </p:txBody>
        </p:sp>
        <p:sp>
          <p:nvSpPr>
            <p:cNvPr id="74" name="Rounded Rectangle 6">
              <a:extLst>
                <a:ext uri="{FF2B5EF4-FFF2-40B4-BE49-F238E27FC236}">
                  <a16:creationId xmlns:a16="http://schemas.microsoft.com/office/drawing/2014/main" id="{4E232761-C6A8-DAB6-AFAF-8125A02C9A26}"/>
                </a:ext>
                <a:ext uri="{C183D7F6-B498-43B3-948B-1728B52AA6E4}">
                  <adec:decorative xmlns:adec="http://schemas.microsoft.com/office/drawing/2017/decorative" val="1"/>
                </a:ext>
              </a:extLst>
            </p:cNvPr>
            <p:cNvSpPr/>
            <p:nvPr/>
          </p:nvSpPr>
          <p:spPr bwMode="auto">
            <a:xfrm>
              <a:off x="14417596" y="13248568"/>
              <a:ext cx="3039294" cy="1231106"/>
            </a:xfrm>
            <a:prstGeom prst="rect">
              <a:avLst/>
            </a:prstGeom>
            <a:noFill/>
          </p:spPr>
          <p:txBody>
            <a:bodyPr wrap="none" lIns="0" tIns="0" rIns="0" bIns="0" rtlCol="0" anchor="ctr">
              <a:noAutofit/>
            </a:bodyPr>
            <a:lstStyle/>
            <a:p>
              <a:pPr marL="0" marR="0" lvl="0" indent="0" algn="ctr" defTabSz="2321502" rtl="0" eaLnBrk="1" fontAlgn="auto" latinLnBrk="0" hangingPunct="1">
                <a:lnSpc>
                  <a:spcPct val="100000"/>
                </a:lnSpc>
                <a:spcBef>
                  <a:spcPct val="20000"/>
                </a:spcBef>
                <a:spcAft>
                  <a:spcPts val="0"/>
                </a:spcAft>
                <a:buClrTx/>
                <a:buSzPct val="90000"/>
                <a:buFontTx/>
                <a:buNone/>
                <a:tabLst/>
                <a:defRPr/>
              </a:pPr>
              <a:r>
                <a:rPr kumimoji="0" lang="en-US" sz="16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Azure AI </a:t>
              </a:r>
              <a:br>
                <a:rPr kumimoji="0" lang="en-US" sz="16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br>
              <a:r>
                <a:rPr kumimoji="0" lang="en-US" sz="16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Foundry SDK</a:t>
              </a:r>
            </a:p>
          </p:txBody>
        </p:sp>
        <p:pic>
          <p:nvPicPr>
            <p:cNvPr id="75" name="!! business central">
              <a:extLst>
                <a:ext uri="{FF2B5EF4-FFF2-40B4-BE49-F238E27FC236}">
                  <a16:creationId xmlns:a16="http://schemas.microsoft.com/office/drawing/2014/main" id="{E95EB525-A5C6-9118-123A-309E5D8D5A46}"/>
                </a:ext>
                <a:ext uri="{C183D7F6-B498-43B3-948B-1728B52AA6E4}">
                  <adec:decorative xmlns:adec="http://schemas.microsoft.com/office/drawing/2017/decorative" val="0"/>
                </a:ext>
              </a:extLst>
            </p:cNvPr>
            <p:cNvPicPr>
              <a:picLocks noChangeAspect="1"/>
            </p:cNvPicPr>
            <p:nvPr/>
          </p:nvPicPr>
          <p:blipFill>
            <a:blip r:embed="rId7">
              <a:extLst>
                <a:ext uri="{96DAC541-7B7A-43D3-8B79-37D633B846F1}">
                  <asvg:svgBlip xmlns:asvg="http://schemas.microsoft.com/office/drawing/2016/SVG/main" r:embed="rId8"/>
                </a:ext>
              </a:extLst>
            </a:blip>
            <a:srcRect l="3" r="3"/>
            <a:stretch/>
          </p:blipFill>
          <p:spPr>
            <a:xfrm>
              <a:off x="15563780" y="12315494"/>
              <a:ext cx="746923" cy="746970"/>
            </a:xfrm>
            <a:prstGeom prst="rect">
              <a:avLst/>
            </a:prstGeom>
          </p:spPr>
        </p:pic>
      </p:grpSp>
      <p:sp>
        <p:nvSpPr>
          <p:cNvPr id="76" name="Rounded Rectangle 6">
            <a:extLst>
              <a:ext uri="{FF2B5EF4-FFF2-40B4-BE49-F238E27FC236}">
                <a16:creationId xmlns:a16="http://schemas.microsoft.com/office/drawing/2014/main" id="{2C81A793-B652-19E6-530A-EE54E42C23C8}"/>
              </a:ext>
              <a:ext uri="{C183D7F6-B498-43B3-948B-1728B52AA6E4}">
                <adec:decorative xmlns:adec="http://schemas.microsoft.com/office/drawing/2017/decorative" val="1"/>
              </a:ext>
            </a:extLst>
          </p:cNvPr>
          <p:cNvSpPr/>
          <p:nvPr/>
        </p:nvSpPr>
        <p:spPr bwMode="auto">
          <a:xfrm>
            <a:off x="3412473" y="2072897"/>
            <a:ext cx="7698212" cy="3977633"/>
          </a:xfrm>
          <a:prstGeom prst="roundRect">
            <a:avLst>
              <a:gd name="adj" fmla="val 4043"/>
            </a:avLst>
          </a:prstGeom>
          <a:ln w="15875" cap="rnd">
            <a:gradFill flip="none" rotWithShape="1">
              <a:gsLst>
                <a:gs pos="32000">
                  <a:srgbClr val="AC35AF"/>
                </a:gs>
                <a:gs pos="68000">
                  <a:srgbClr val="0A6BBA"/>
                </a:gs>
              </a:gsLst>
              <a:lin ang="10800000" scaled="1"/>
              <a:tileRect/>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455049" tIns="364040" rIns="455049" bIns="364040" numCol="1" spcCol="0" rtlCol="0" fromWordArt="0" anchor="t" anchorCtr="0" forceAA="0" compatLnSpc="1">
            <a:prstTxWarp prst="textNoShape">
              <a:avLst/>
            </a:prstTxWarp>
            <a:noAutofit/>
          </a:bodyPr>
          <a:lstStyle/>
          <a:p>
            <a:pPr marL="0" marR="0" lvl="0" indent="0" algn="l" defTabSz="2320245"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a:noFill/>
              </a:ln>
              <a:gradFill>
                <a:gsLst>
                  <a:gs pos="0">
                    <a:srgbClr val="000000"/>
                  </a:gs>
                  <a:gs pos="99000">
                    <a:srgbClr val="000000"/>
                  </a:gs>
                </a:gsLst>
                <a:path path="circle">
                  <a:fillToRect r="100000" b="100000"/>
                </a:path>
              </a:gradFill>
              <a:effectLst/>
              <a:uLnTx/>
              <a:uFillTx/>
              <a:latin typeface="Segoe UI Variable Display Semibold" pitchFamily="2" charset="0"/>
              <a:ea typeface="+mn-ea"/>
              <a:cs typeface="Segoe UI" pitchFamily="34" charset="0"/>
            </a:endParaRPr>
          </a:p>
        </p:txBody>
      </p:sp>
      <p:pic>
        <p:nvPicPr>
          <p:cNvPr id="78" name="Graphic 77">
            <a:extLst>
              <a:ext uri="{FF2B5EF4-FFF2-40B4-BE49-F238E27FC236}">
                <a16:creationId xmlns:a16="http://schemas.microsoft.com/office/drawing/2014/main" id="{42297215-1E01-1B73-3EC9-CDAC4A6739AD}"/>
              </a:ext>
              <a:ext uri="{C183D7F6-B498-43B3-948B-1728B52AA6E4}">
                <adec:decorative xmlns:adec="http://schemas.microsoft.com/office/drawing/2017/decorative" val="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625012" y="1217983"/>
            <a:ext cx="616451" cy="616448"/>
          </a:xfrm>
          <a:prstGeom prst="rect">
            <a:avLst/>
          </a:prstGeom>
          <a:effectLst/>
        </p:spPr>
      </p:pic>
      <p:grpSp>
        <p:nvGrpSpPr>
          <p:cNvPr id="79" name="Group 78" descr="text box for model catalog">
            <a:extLst>
              <a:ext uri="{FF2B5EF4-FFF2-40B4-BE49-F238E27FC236}">
                <a16:creationId xmlns:a16="http://schemas.microsoft.com/office/drawing/2014/main" id="{5783A2C7-8D59-D877-0857-D5EAC6B0D277}"/>
              </a:ext>
            </a:extLst>
          </p:cNvPr>
          <p:cNvGrpSpPr/>
          <p:nvPr/>
        </p:nvGrpSpPr>
        <p:grpSpPr>
          <a:xfrm>
            <a:off x="3565985" y="2249615"/>
            <a:ext cx="7392088" cy="964505"/>
            <a:chOff x="13897816" y="5177249"/>
            <a:chExt cx="23410771" cy="2294960"/>
          </a:xfrm>
        </p:grpSpPr>
        <p:sp>
          <p:nvSpPr>
            <p:cNvPr id="80" name="Rounded Rectangle 6">
              <a:extLst>
                <a:ext uri="{FF2B5EF4-FFF2-40B4-BE49-F238E27FC236}">
                  <a16:creationId xmlns:a16="http://schemas.microsoft.com/office/drawing/2014/main" id="{AD5C3B97-A053-34D8-653C-76CD1A271196}"/>
                </a:ext>
                <a:ext uri="{C183D7F6-B498-43B3-948B-1728B52AA6E4}">
                  <adec:decorative xmlns:adec="http://schemas.microsoft.com/office/drawing/2017/decorative" val="1"/>
                </a:ext>
              </a:extLst>
            </p:cNvPr>
            <p:cNvSpPr/>
            <p:nvPr/>
          </p:nvSpPr>
          <p:spPr bwMode="auto">
            <a:xfrm>
              <a:off x="13897816" y="5177249"/>
              <a:ext cx="23410768" cy="2280976"/>
            </a:xfrm>
            <a:prstGeom prst="roundRect">
              <a:avLst>
                <a:gd name="adj" fmla="val 13869"/>
              </a:avLst>
            </a:prstGeom>
            <a:solidFill>
              <a:srgbClr val="2E404B"/>
            </a:solidFill>
            <a:ln w="63897" cap="flat">
              <a:noFill/>
              <a:prstDash val="solid"/>
              <a:miter/>
            </a:ln>
            <a:effectLst/>
          </p:spPr>
          <p:txBody>
            <a:bodyPr rot="0" spcFirstLastPara="0" vertOverflow="overflow" horzOverflow="overflow" vert="horz" wrap="square" lIns="0" tIns="0" rIns="0" bIns="1828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gradFill>
                  <a:gsLst>
                    <a:gs pos="40559">
                      <a:srgbClr val="091F2C"/>
                    </a:gs>
                    <a:gs pos="68000">
                      <a:srgbClr val="091F2C"/>
                    </a:gs>
                  </a:gsLst>
                  <a:path path="circle">
                    <a:fillToRect l="100000" t="100000"/>
                  </a:path>
                </a:gradFill>
                <a:effectLst/>
                <a:uLnTx/>
                <a:uFillTx/>
                <a:latin typeface="Segoe UI Variable Display Semib" pitchFamily="2" charset="0"/>
                <a:ea typeface="+mn-ea"/>
                <a:cs typeface="+mn-cs"/>
              </a:endParaRPr>
            </a:p>
          </p:txBody>
        </p:sp>
        <p:sp>
          <p:nvSpPr>
            <p:cNvPr id="81" name="Rounded Rectangle 6">
              <a:extLst>
                <a:ext uri="{FF2B5EF4-FFF2-40B4-BE49-F238E27FC236}">
                  <a16:creationId xmlns:a16="http://schemas.microsoft.com/office/drawing/2014/main" id="{68F6B3EE-D963-879B-801A-E4078409FF7B}"/>
                </a:ext>
                <a:ext uri="{C183D7F6-B498-43B3-948B-1728B52AA6E4}">
                  <adec:decorative xmlns:adec="http://schemas.microsoft.com/office/drawing/2017/decorative" val="1"/>
                </a:ext>
              </a:extLst>
            </p:cNvPr>
            <p:cNvSpPr/>
            <p:nvPr/>
          </p:nvSpPr>
          <p:spPr bwMode="auto">
            <a:xfrm>
              <a:off x="13897816" y="5177249"/>
              <a:ext cx="23410771" cy="1056295"/>
            </a:xfrm>
            <a:prstGeom prst="roundRect">
              <a:avLst>
                <a:gd name="adj" fmla="val 23496"/>
              </a:avLst>
            </a:prstGeom>
            <a:gradFill flip="none" rotWithShape="1">
              <a:gsLst>
                <a:gs pos="0">
                  <a:srgbClr val="AC35AF"/>
                </a:gs>
                <a:gs pos="95000">
                  <a:schemeClr val="accent3"/>
                </a:gs>
              </a:gsLst>
              <a:path path="circle">
                <a:fillToRect l="100000" t="100000"/>
              </a:path>
              <a:tileRect r="-100000" b="-100000"/>
            </a:gradFill>
          </p:spPr>
          <p:txBody>
            <a:bodyPr wrap="square" lIns="0" tIns="45721" rIns="0" bIns="109728" rtlCol="0" anchor="ctr">
              <a:noAutofit/>
            </a:bodyPr>
            <a:lstStyle/>
            <a:p>
              <a:pPr marL="0" marR="0" lvl="0" indent="0" algn="ctr" defTabSz="2275942" rtl="0" eaLnBrk="1" fontAlgn="base" latinLnBrk="0" hangingPunct="1">
                <a:lnSpc>
                  <a:spcPct val="100000"/>
                </a:lnSpc>
                <a:spcBef>
                  <a:spcPct val="0"/>
                </a:spcBef>
                <a:spcAft>
                  <a:spcPts val="2987"/>
                </a:spcAft>
                <a:buClrTx/>
                <a:buSzPct val="90000"/>
                <a:buFontTx/>
                <a:buNone/>
                <a:tabLst>
                  <a:tab pos="3413912" algn="l"/>
                </a:tabLst>
                <a:defRPr/>
              </a:pPr>
              <a:r>
                <a:rPr kumimoji="0" lang="en-US" sz="1800" b="1" i="0" u="none" strike="noStrike" kern="1200" cap="none" spc="0" normalizeH="0" baseline="0" noProof="0">
                  <a:ln w="3175">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UI" pitchFamily="34" charset="0"/>
                </a:rPr>
                <a:t>Model Catalog</a:t>
              </a:r>
            </a:p>
          </p:txBody>
        </p:sp>
        <p:sp>
          <p:nvSpPr>
            <p:cNvPr id="82" name="TextBox 81">
              <a:extLst>
                <a:ext uri="{FF2B5EF4-FFF2-40B4-BE49-F238E27FC236}">
                  <a16:creationId xmlns:a16="http://schemas.microsoft.com/office/drawing/2014/main" id="{15229199-7066-8ABA-97B6-BD2F8C65FBF1}"/>
                </a:ext>
              </a:extLst>
            </p:cNvPr>
            <p:cNvSpPr txBox="1"/>
            <p:nvPr/>
          </p:nvSpPr>
          <p:spPr>
            <a:xfrm>
              <a:off x="20714915" y="6213933"/>
              <a:ext cx="6119475" cy="1243400"/>
            </a:xfrm>
            <a:prstGeom prst="roundRect">
              <a:avLst>
                <a:gd name="adj" fmla="val 30229"/>
              </a:avLst>
            </a:prstGeom>
            <a:noFill/>
          </p:spPr>
          <p:txBody>
            <a:bodyPr wrap="square" lIns="0" tIns="0" rIns="0" bIns="0" rtlCol="0" anchor="ctr" anchorCtr="0">
              <a:noAutofit/>
            </a:bodyPr>
            <a:lstStyle>
              <a:defPPr>
                <a:defRPr lang="en-US"/>
              </a:defPPr>
              <a:lvl1pPr marR="0" lvl="0" indent="0" algn="ctr" defTabSz="932742" fontAlgn="base">
                <a:lnSpc>
                  <a:spcPct val="100000"/>
                </a:lnSpc>
                <a:spcBef>
                  <a:spcPct val="20000"/>
                </a:spcBef>
                <a:spcAft>
                  <a:spcPct val="0"/>
                </a:spcAft>
                <a:buClrTx/>
                <a:buSzPct val="90000"/>
                <a:buFontTx/>
                <a:buNone/>
                <a:tabLst/>
                <a:defRPr kumimoji="0" b="0" i="0" u="none" strike="noStrike" cap="none" spc="0" normalizeH="0" baseline="0">
                  <a:ln>
                    <a:noFill/>
                  </a:ln>
                  <a:gradFill>
                    <a:gsLst>
                      <a:gs pos="30000">
                        <a:srgbClr val="000000"/>
                      </a:gs>
                      <a:gs pos="100000">
                        <a:srgbClr val="000000"/>
                      </a:gs>
                    </a:gsLst>
                    <a:path path="circle">
                      <a:fillToRect r="100000" b="100000"/>
                    </a:path>
                  </a:gradFill>
                  <a:effectLst/>
                  <a:uLnTx/>
                  <a:uFillTx/>
                  <a:latin typeface="Segoe Sans Display Semibold"/>
                  <a:cs typeface="Segoe Sans Display Semibold"/>
                </a:defRPr>
              </a:lvl1pPr>
            </a:lstStyle>
            <a:p>
              <a:pPr marL="0" marR="0" lvl="0" indent="0" algn="ctr" defTabSz="2321502" rtl="0" eaLnBrk="1" fontAlgn="base" latinLnBrk="0" hangingPunct="1">
                <a:lnSpc>
                  <a:spcPct val="100000"/>
                </a:lnSpc>
                <a:spcBef>
                  <a:spcPct val="20000"/>
                </a:spcBef>
                <a:spcAft>
                  <a:spcPct val="0"/>
                </a:spcAft>
                <a:buClrTx/>
                <a:buSzPct val="90000"/>
                <a:buFontTx/>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Open-source models</a:t>
              </a:r>
            </a:p>
          </p:txBody>
        </p:sp>
        <p:sp>
          <p:nvSpPr>
            <p:cNvPr id="83" name="TextBox 82">
              <a:extLst>
                <a:ext uri="{FF2B5EF4-FFF2-40B4-BE49-F238E27FC236}">
                  <a16:creationId xmlns:a16="http://schemas.microsoft.com/office/drawing/2014/main" id="{AFB5353E-CCA6-89F0-AA4D-546222597775}"/>
                </a:ext>
              </a:extLst>
            </p:cNvPr>
            <p:cNvSpPr txBox="1"/>
            <p:nvPr/>
          </p:nvSpPr>
          <p:spPr>
            <a:xfrm>
              <a:off x="14443915" y="6228806"/>
              <a:ext cx="5563159" cy="1213655"/>
            </a:xfrm>
            <a:prstGeom prst="roundRect">
              <a:avLst>
                <a:gd name="adj" fmla="val 26839"/>
              </a:avLst>
            </a:prstGeom>
            <a:noFill/>
          </p:spPr>
          <p:txBody>
            <a:bodyPr wrap="square" lIns="0" tIns="0" rIns="0" bIns="0" rtlCol="0" anchor="ctr" anchorCtr="0">
              <a:noAutofit/>
            </a:bodyPr>
            <a:lstStyle>
              <a:defPPr>
                <a:defRPr lang="en-US"/>
              </a:defPPr>
              <a:lvl1pPr marR="0" lvl="0" indent="0" algn="ctr" defTabSz="932742" fontAlgn="base">
                <a:lnSpc>
                  <a:spcPct val="100000"/>
                </a:lnSpc>
                <a:spcBef>
                  <a:spcPct val="20000"/>
                </a:spcBef>
                <a:spcAft>
                  <a:spcPct val="0"/>
                </a:spcAft>
                <a:buClrTx/>
                <a:buSzPct val="90000"/>
                <a:buFontTx/>
                <a:buNone/>
                <a:tabLst/>
                <a:defRPr kumimoji="0" b="0" i="0" u="none" strike="noStrike" cap="none" spc="0" normalizeH="0" baseline="0">
                  <a:ln>
                    <a:noFill/>
                  </a:ln>
                  <a:gradFill>
                    <a:gsLst>
                      <a:gs pos="30000">
                        <a:srgbClr val="000000"/>
                      </a:gs>
                      <a:gs pos="100000">
                        <a:srgbClr val="000000"/>
                      </a:gs>
                    </a:gsLst>
                    <a:path path="circle">
                      <a:fillToRect r="100000" b="100000"/>
                    </a:path>
                  </a:gradFill>
                  <a:effectLst/>
                  <a:uLnTx/>
                  <a:uFillTx/>
                  <a:latin typeface="Segoe Sans Display Semibold"/>
                  <a:cs typeface="Segoe Sans Display Semibold"/>
                </a:defRPr>
              </a:lvl1pPr>
            </a:lstStyle>
            <a:p>
              <a:pPr marL="0" marR="0" lvl="0" indent="0" algn="ctr" defTabSz="2321502" rtl="0" eaLnBrk="1" fontAlgn="base" latinLnBrk="0" hangingPunct="1">
                <a:lnSpc>
                  <a:spcPct val="100000"/>
                </a:lnSpc>
                <a:spcBef>
                  <a:spcPct val="20000"/>
                </a:spcBef>
                <a:spcAft>
                  <a:spcPct val="0"/>
                </a:spcAft>
                <a:buClrTx/>
                <a:buSzPct val="90000"/>
                <a:buFontTx/>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Foundational models</a:t>
              </a:r>
            </a:p>
          </p:txBody>
        </p:sp>
        <p:sp>
          <p:nvSpPr>
            <p:cNvPr id="84" name="TextBox 83">
              <a:extLst>
                <a:ext uri="{FF2B5EF4-FFF2-40B4-BE49-F238E27FC236}">
                  <a16:creationId xmlns:a16="http://schemas.microsoft.com/office/drawing/2014/main" id="{2B49106C-D48D-717B-5FF8-9634C8AEE4DE}"/>
                </a:ext>
              </a:extLst>
            </p:cNvPr>
            <p:cNvSpPr txBox="1"/>
            <p:nvPr/>
          </p:nvSpPr>
          <p:spPr>
            <a:xfrm>
              <a:off x="27487296" y="6199061"/>
              <a:ext cx="3705718" cy="1273148"/>
            </a:xfrm>
            <a:prstGeom prst="roundRect">
              <a:avLst>
                <a:gd name="adj" fmla="val 33620"/>
              </a:avLst>
            </a:prstGeom>
            <a:noFill/>
          </p:spPr>
          <p:txBody>
            <a:bodyPr wrap="square" lIns="0" tIns="0" rIns="0" bIns="0" rtlCol="0" anchor="ctr" anchorCtr="0">
              <a:noAutofit/>
            </a:bodyPr>
            <a:lstStyle>
              <a:defPPr>
                <a:defRPr lang="en-US"/>
              </a:defPPr>
              <a:lvl1pPr marR="0" lvl="0" indent="0" algn="ctr" defTabSz="932742" fontAlgn="base">
                <a:lnSpc>
                  <a:spcPct val="100000"/>
                </a:lnSpc>
                <a:spcBef>
                  <a:spcPct val="20000"/>
                </a:spcBef>
                <a:spcAft>
                  <a:spcPct val="0"/>
                </a:spcAft>
                <a:buClrTx/>
                <a:buSzPct val="90000"/>
                <a:buFontTx/>
                <a:buNone/>
                <a:tabLst/>
                <a:defRPr kumimoji="0" b="0" i="0" u="none" strike="noStrike" cap="none" spc="0" normalizeH="0" baseline="0">
                  <a:ln>
                    <a:noFill/>
                  </a:ln>
                  <a:gradFill>
                    <a:gsLst>
                      <a:gs pos="30000">
                        <a:srgbClr val="000000"/>
                      </a:gs>
                      <a:gs pos="100000">
                        <a:srgbClr val="000000"/>
                      </a:gs>
                    </a:gsLst>
                    <a:path path="circle">
                      <a:fillToRect r="100000" b="100000"/>
                    </a:path>
                  </a:gradFill>
                  <a:effectLst/>
                  <a:uLnTx/>
                  <a:uFillTx/>
                  <a:latin typeface="Segoe Sans Display Semibold"/>
                  <a:cs typeface="Segoe Sans Display Semibold"/>
                </a:defRPr>
              </a:lvl1pPr>
            </a:lstStyle>
            <a:p>
              <a:pPr marL="0" marR="0" lvl="0" indent="0" algn="ctr" defTabSz="2321502" rtl="0" eaLnBrk="1" fontAlgn="base" latinLnBrk="0" hangingPunct="1">
                <a:lnSpc>
                  <a:spcPct val="100000"/>
                </a:lnSpc>
                <a:spcBef>
                  <a:spcPct val="20000"/>
                </a:spcBef>
                <a:spcAft>
                  <a:spcPct val="0"/>
                </a:spcAft>
                <a:buClrTx/>
                <a:buSzPct val="90000"/>
                <a:buFontTx/>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Task models</a:t>
              </a:r>
            </a:p>
          </p:txBody>
        </p:sp>
        <p:sp>
          <p:nvSpPr>
            <p:cNvPr id="85" name="TextBox 84">
              <a:extLst>
                <a:ext uri="{FF2B5EF4-FFF2-40B4-BE49-F238E27FC236}">
                  <a16:creationId xmlns:a16="http://schemas.microsoft.com/office/drawing/2014/main" id="{7C3161ED-2587-8AD9-D0EF-F1E2994E376A}"/>
                </a:ext>
              </a:extLst>
            </p:cNvPr>
            <p:cNvSpPr txBox="1"/>
            <p:nvPr/>
          </p:nvSpPr>
          <p:spPr>
            <a:xfrm>
              <a:off x="32179349" y="6199056"/>
              <a:ext cx="4494808" cy="1273148"/>
            </a:xfrm>
            <a:prstGeom prst="roundRect">
              <a:avLst>
                <a:gd name="adj" fmla="val 33620"/>
              </a:avLst>
            </a:prstGeom>
            <a:noFill/>
          </p:spPr>
          <p:txBody>
            <a:bodyPr wrap="square" lIns="0" tIns="0" rIns="0" bIns="0" rtlCol="0" anchor="ctr" anchorCtr="0">
              <a:noAutofit/>
            </a:bodyPr>
            <a:lstStyle>
              <a:defPPr>
                <a:defRPr lang="en-US"/>
              </a:defPPr>
              <a:lvl1pPr marR="0" lvl="0" indent="0" algn="ctr" defTabSz="932742" fontAlgn="base">
                <a:lnSpc>
                  <a:spcPct val="100000"/>
                </a:lnSpc>
                <a:spcBef>
                  <a:spcPct val="20000"/>
                </a:spcBef>
                <a:spcAft>
                  <a:spcPct val="0"/>
                </a:spcAft>
                <a:buClrTx/>
                <a:buSzPct val="90000"/>
                <a:buFontTx/>
                <a:buNone/>
                <a:tabLst/>
                <a:defRPr kumimoji="0" b="0" i="0" u="none" strike="noStrike" cap="none" spc="0" normalizeH="0" baseline="0">
                  <a:ln>
                    <a:noFill/>
                  </a:ln>
                  <a:gradFill>
                    <a:gsLst>
                      <a:gs pos="30000">
                        <a:srgbClr val="000000"/>
                      </a:gs>
                      <a:gs pos="100000">
                        <a:srgbClr val="000000"/>
                      </a:gs>
                    </a:gsLst>
                    <a:path path="circle">
                      <a:fillToRect r="100000" b="100000"/>
                    </a:path>
                  </a:gradFill>
                  <a:effectLst/>
                  <a:uLnTx/>
                  <a:uFillTx/>
                  <a:latin typeface="Segoe Sans Display Semibold"/>
                  <a:cs typeface="Segoe Sans Display Semibold"/>
                </a:defRPr>
              </a:lvl1pPr>
            </a:lstStyle>
            <a:p>
              <a:pPr marL="0" marR="0" lvl="0" indent="0" algn="ctr" defTabSz="2321502" rtl="0" eaLnBrk="1" fontAlgn="base" latinLnBrk="0" hangingPunct="1">
                <a:lnSpc>
                  <a:spcPct val="100000"/>
                </a:lnSpc>
                <a:spcBef>
                  <a:spcPct val="20000"/>
                </a:spcBef>
                <a:spcAft>
                  <a:spcPct val="0"/>
                </a:spcAft>
                <a:buClrTx/>
                <a:buSzPct val="90000"/>
                <a:buFontTx/>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Industry models</a:t>
              </a:r>
            </a:p>
          </p:txBody>
        </p:sp>
        <p:cxnSp>
          <p:nvCxnSpPr>
            <p:cNvPr id="86" name="Straight Connector 85">
              <a:extLst>
                <a:ext uri="{FF2B5EF4-FFF2-40B4-BE49-F238E27FC236}">
                  <a16:creationId xmlns:a16="http://schemas.microsoft.com/office/drawing/2014/main" id="{FDA0DA7B-DC16-12A9-2973-EEDDA2E1A08F}"/>
                </a:ext>
                <a:ext uri="{C183D7F6-B498-43B3-948B-1728B52AA6E4}">
                  <adec:decorative xmlns:adec="http://schemas.microsoft.com/office/drawing/2017/decorative" val="1"/>
                </a:ext>
              </a:extLst>
            </p:cNvPr>
            <p:cNvCxnSpPr>
              <a:cxnSpLocks/>
            </p:cNvCxnSpPr>
            <p:nvPr/>
          </p:nvCxnSpPr>
          <p:spPr>
            <a:xfrm flipV="1">
              <a:off x="20500072" y="6498103"/>
              <a:ext cx="0" cy="675056"/>
            </a:xfrm>
            <a:prstGeom prst="line">
              <a:avLst/>
            </a:prstGeom>
            <a:noFill/>
            <a:ln w="12700">
              <a:solidFill>
                <a:schemeClr val="tx1">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7" name="Straight Connector 86">
              <a:extLst>
                <a:ext uri="{FF2B5EF4-FFF2-40B4-BE49-F238E27FC236}">
                  <a16:creationId xmlns:a16="http://schemas.microsoft.com/office/drawing/2014/main" id="{03569361-F754-D590-3625-E5D0C1265D91}"/>
                </a:ext>
                <a:ext uri="{C183D7F6-B498-43B3-948B-1728B52AA6E4}">
                  <adec:decorative xmlns:adec="http://schemas.microsoft.com/office/drawing/2017/decorative" val="1"/>
                </a:ext>
              </a:extLst>
            </p:cNvPr>
            <p:cNvCxnSpPr>
              <a:cxnSpLocks/>
            </p:cNvCxnSpPr>
            <p:nvPr/>
          </p:nvCxnSpPr>
          <p:spPr>
            <a:xfrm flipV="1">
              <a:off x="27049232" y="6498103"/>
              <a:ext cx="0" cy="675056"/>
            </a:xfrm>
            <a:prstGeom prst="line">
              <a:avLst/>
            </a:prstGeom>
            <a:noFill/>
            <a:ln w="12700">
              <a:solidFill>
                <a:schemeClr val="tx1">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8" name="Straight Connector 87">
              <a:extLst>
                <a:ext uri="{FF2B5EF4-FFF2-40B4-BE49-F238E27FC236}">
                  <a16:creationId xmlns:a16="http://schemas.microsoft.com/office/drawing/2014/main" id="{72E1B8D9-109B-C6F9-08DC-D290D470DFD1}"/>
                </a:ext>
                <a:ext uri="{C183D7F6-B498-43B3-948B-1728B52AA6E4}">
                  <adec:decorative xmlns:adec="http://schemas.microsoft.com/office/drawing/2017/decorative" val="1"/>
                </a:ext>
              </a:extLst>
            </p:cNvPr>
            <p:cNvCxnSpPr>
              <a:cxnSpLocks/>
            </p:cNvCxnSpPr>
            <p:nvPr/>
          </p:nvCxnSpPr>
          <p:spPr>
            <a:xfrm flipV="1">
              <a:off x="31631080" y="6498103"/>
              <a:ext cx="0" cy="675056"/>
            </a:xfrm>
            <a:prstGeom prst="line">
              <a:avLst/>
            </a:prstGeom>
            <a:noFill/>
            <a:ln w="12700">
              <a:solidFill>
                <a:schemeClr val="tx1">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pic>
        <p:nvPicPr>
          <p:cNvPr id="90" name="Picture 89">
            <a:extLst>
              <a:ext uri="{FF2B5EF4-FFF2-40B4-BE49-F238E27FC236}">
                <a16:creationId xmlns:a16="http://schemas.microsoft.com/office/drawing/2014/main" id="{C39D082F-90FE-A58F-D94B-93CEE299C976}"/>
              </a:ext>
              <a:ext uri="{C183D7F6-B498-43B3-948B-1728B52AA6E4}">
                <adec:decorative xmlns:adec="http://schemas.microsoft.com/office/drawing/2017/decorative" val="1"/>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9763353" y="3448181"/>
            <a:ext cx="615097" cy="615096"/>
          </a:xfrm>
          <a:prstGeom prst="rect">
            <a:avLst/>
          </a:prstGeom>
        </p:spPr>
      </p:pic>
      <p:sp>
        <p:nvSpPr>
          <p:cNvPr id="95" name="Text Placeholder 2">
            <a:extLst>
              <a:ext uri="{FF2B5EF4-FFF2-40B4-BE49-F238E27FC236}">
                <a16:creationId xmlns:a16="http://schemas.microsoft.com/office/drawing/2014/main" id="{8DD572C4-2A6D-1F90-E552-D705AF997997}"/>
              </a:ext>
            </a:extLst>
          </p:cNvPr>
          <p:cNvSpPr txBox="1">
            <a:spLocks/>
          </p:cNvSpPr>
          <p:nvPr/>
        </p:nvSpPr>
        <p:spPr>
          <a:xfrm>
            <a:off x="3763689" y="4226778"/>
            <a:ext cx="1371178" cy="430887"/>
          </a:xfrm>
          <a:prstGeom prst="rect">
            <a:avLst/>
          </a:prstGeom>
        </p:spPr>
        <p:txBody>
          <a:bodyPr wrap="square" lIns="0" tIns="0" rIns="0" bIns="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232150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a:ea typeface="+mn-ea"/>
                <a:cs typeface="Segoe Sans Display Semibold"/>
              </a:rPr>
              <a:t>Azure OpenAI Service</a:t>
            </a:r>
            <a:endParaRPr kumimoji="0" lang="en-US" sz="1400" b="0"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a:ea typeface="+mn-ea"/>
              <a:cs typeface="Segoe UI" panose="020B0502040204020203" pitchFamily="34" charset="0"/>
            </a:endParaRPr>
          </a:p>
        </p:txBody>
      </p:sp>
      <p:sp>
        <p:nvSpPr>
          <p:cNvPr id="91" name="Text Placeholder 2">
            <a:extLst>
              <a:ext uri="{FF2B5EF4-FFF2-40B4-BE49-F238E27FC236}">
                <a16:creationId xmlns:a16="http://schemas.microsoft.com/office/drawing/2014/main" id="{A88D8277-F8D1-EFB4-0215-A1E6275F99FC}"/>
              </a:ext>
            </a:extLst>
          </p:cNvPr>
          <p:cNvSpPr txBox="1">
            <a:spLocks/>
          </p:cNvSpPr>
          <p:nvPr/>
        </p:nvSpPr>
        <p:spPr>
          <a:xfrm>
            <a:off x="5831059" y="4226778"/>
            <a:ext cx="990877" cy="430887"/>
          </a:xfrm>
          <a:prstGeom prst="rect">
            <a:avLst/>
          </a:prstGeom>
        </p:spPr>
        <p:txBody>
          <a:bodyPr wrap="square" lIns="0" tIns="0" rIns="0" bIns="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232150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a:ea typeface="+mn-ea"/>
                <a:cs typeface="Segoe Sans Display Semibold"/>
              </a:rPr>
              <a:t>Azure </a:t>
            </a:r>
            <a:b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a:ea typeface="+mn-ea"/>
                <a:cs typeface="Segoe Sans Display Semibold"/>
              </a:rPr>
            </a:b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a:ea typeface="+mn-ea"/>
                <a:cs typeface="Segoe Sans Display Semibold"/>
              </a:rPr>
              <a:t>AI Search</a:t>
            </a:r>
            <a:endParaRPr kumimoji="0" lang="en-US" sz="1400" b="0"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a:ea typeface="+mn-ea"/>
              <a:cs typeface="Segoe UI" panose="020B0502040204020203" pitchFamily="34" charset="0"/>
            </a:endParaRPr>
          </a:p>
        </p:txBody>
      </p:sp>
      <p:sp>
        <p:nvSpPr>
          <p:cNvPr id="93" name="Text Placeholder 2">
            <a:extLst>
              <a:ext uri="{FF2B5EF4-FFF2-40B4-BE49-F238E27FC236}">
                <a16:creationId xmlns:a16="http://schemas.microsoft.com/office/drawing/2014/main" id="{11A8D084-91E2-AFBB-13D3-1C769E014C00}"/>
              </a:ext>
            </a:extLst>
          </p:cNvPr>
          <p:cNvSpPr txBox="1">
            <a:spLocks/>
          </p:cNvSpPr>
          <p:nvPr/>
        </p:nvSpPr>
        <p:spPr>
          <a:xfrm>
            <a:off x="7391943" y="4226778"/>
            <a:ext cx="1623546" cy="430887"/>
          </a:xfrm>
          <a:prstGeom prst="rect">
            <a:avLst/>
          </a:prstGeom>
        </p:spPr>
        <p:txBody>
          <a:bodyPr wrap="square" lIns="0" tIns="0" rIns="0" bIns="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232150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a:ea typeface="+mn-ea"/>
                <a:cs typeface="Segoe Sans Display Semibold"/>
              </a:rPr>
              <a:t>Azure AI</a:t>
            </a:r>
            <a:b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a:ea typeface="+mn-ea"/>
                <a:cs typeface="Segoe Sans Display Semibold"/>
              </a:rPr>
            </a:b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a:ea typeface="+mn-ea"/>
                <a:cs typeface="Segoe Sans Display Semibold"/>
              </a:rPr>
              <a:t>Agent Service</a:t>
            </a:r>
          </a:p>
        </p:txBody>
      </p:sp>
      <p:sp>
        <p:nvSpPr>
          <p:cNvPr id="89" name="Text Placeholder 2">
            <a:extLst>
              <a:ext uri="{FF2B5EF4-FFF2-40B4-BE49-F238E27FC236}">
                <a16:creationId xmlns:a16="http://schemas.microsoft.com/office/drawing/2014/main" id="{E2720D62-B6A4-56A7-8013-F3A72AA10593}"/>
              </a:ext>
            </a:extLst>
          </p:cNvPr>
          <p:cNvSpPr txBox="1">
            <a:spLocks/>
          </p:cNvSpPr>
          <p:nvPr/>
        </p:nvSpPr>
        <p:spPr>
          <a:xfrm>
            <a:off x="9453532" y="4226778"/>
            <a:ext cx="1242492" cy="430887"/>
          </a:xfrm>
          <a:prstGeom prst="rect">
            <a:avLst/>
          </a:prstGeom>
        </p:spPr>
        <p:txBody>
          <a:bodyPr wrap="square" lIns="0" tIns="0" rIns="0" bIns="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232150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a:ea typeface="+mn-ea"/>
                <a:cs typeface="Segoe Sans Display Semibold"/>
              </a:rPr>
              <a:t>Azure AI Content Safety</a:t>
            </a:r>
          </a:p>
        </p:txBody>
      </p:sp>
      <p:pic>
        <p:nvPicPr>
          <p:cNvPr id="92" name="Picture 91">
            <a:extLst>
              <a:ext uri="{FF2B5EF4-FFF2-40B4-BE49-F238E27FC236}">
                <a16:creationId xmlns:a16="http://schemas.microsoft.com/office/drawing/2014/main" id="{FB4BEE11-8A7A-569E-B9F6-58BFC1BE6ACF}"/>
              </a:ext>
              <a:ext uri="{C183D7F6-B498-43B3-948B-1728B52AA6E4}">
                <adec:decorative xmlns:adec="http://schemas.microsoft.com/office/drawing/2017/decorative" val="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78161" y="3423788"/>
            <a:ext cx="676606" cy="676606"/>
          </a:xfrm>
          <a:prstGeom prst="rect">
            <a:avLst/>
          </a:prstGeom>
        </p:spPr>
      </p:pic>
      <p:pic>
        <p:nvPicPr>
          <p:cNvPr id="94" name="Picture 93">
            <a:extLst>
              <a:ext uri="{FF2B5EF4-FFF2-40B4-BE49-F238E27FC236}">
                <a16:creationId xmlns:a16="http://schemas.microsoft.com/office/drawing/2014/main" id="{5097C909-252D-EB43-F330-5530029D5990}"/>
              </a:ext>
              <a:ext uri="{C183D7F6-B498-43B3-948B-1728B52AA6E4}">
                <adec:decorative xmlns:adec="http://schemas.microsoft.com/office/drawing/2017/decorative" val="1"/>
              </a:ext>
            </a:extLst>
          </p:cNvPr>
          <p:cNvPicPr>
            <a:picLocks noChangeAspect="1"/>
          </p:cNvPicPr>
          <p:nvPr/>
        </p:nvPicPr>
        <p:blipFill>
          <a:blip r:embed="rId13"/>
          <a:stretch>
            <a:fillRect/>
          </a:stretch>
        </p:blipFill>
        <p:spPr>
          <a:xfrm>
            <a:off x="7855256" y="3401469"/>
            <a:ext cx="676853" cy="676853"/>
          </a:xfrm>
          <a:prstGeom prst="rect">
            <a:avLst/>
          </a:prstGeom>
        </p:spPr>
      </p:pic>
      <p:pic>
        <p:nvPicPr>
          <p:cNvPr id="96" name="Picture 95">
            <a:extLst>
              <a:ext uri="{FF2B5EF4-FFF2-40B4-BE49-F238E27FC236}">
                <a16:creationId xmlns:a16="http://schemas.microsoft.com/office/drawing/2014/main" id="{14DF9B87-025D-57A8-0E89-49E98A37A51A}"/>
              </a:ext>
              <a:ext uri="{C183D7F6-B498-43B3-948B-1728B52AA6E4}">
                <adec:decorative xmlns:adec="http://schemas.microsoft.com/office/drawing/2017/decorative" val="1"/>
              </a:ext>
            </a:extLst>
          </p:cNvPr>
          <p:cNvPicPr>
            <a:picLocks noChangeAspect="1"/>
          </p:cNvPicPr>
          <p:nvPr/>
        </p:nvPicPr>
        <p:blipFill>
          <a:blip r:embed="rId14"/>
          <a:srcRect/>
          <a:stretch/>
        </p:blipFill>
        <p:spPr>
          <a:xfrm>
            <a:off x="4113724" y="3426537"/>
            <a:ext cx="671110" cy="671108"/>
          </a:xfrm>
          <a:prstGeom prst="rect">
            <a:avLst/>
          </a:prstGeom>
        </p:spPr>
      </p:pic>
      <p:grpSp>
        <p:nvGrpSpPr>
          <p:cNvPr id="97" name="Group 96" descr="arrow pointing from box containing microsoft logos to the box containing model catalog">
            <a:extLst>
              <a:ext uri="{FF2B5EF4-FFF2-40B4-BE49-F238E27FC236}">
                <a16:creationId xmlns:a16="http://schemas.microsoft.com/office/drawing/2014/main" id="{3C33974A-2F7F-FB2E-824E-F1A27464EBEB}"/>
              </a:ext>
            </a:extLst>
          </p:cNvPr>
          <p:cNvGrpSpPr/>
          <p:nvPr/>
        </p:nvGrpSpPr>
        <p:grpSpPr>
          <a:xfrm>
            <a:off x="3293905" y="4097645"/>
            <a:ext cx="239730" cy="239729"/>
            <a:chOff x="16224383" y="9209885"/>
            <a:chExt cx="508815" cy="508815"/>
          </a:xfrm>
          <a:solidFill>
            <a:schemeClr val="accent3"/>
          </a:solidFill>
        </p:grpSpPr>
        <p:sp>
          <p:nvSpPr>
            <p:cNvPr id="98" name="Oval 97">
              <a:extLst>
                <a:ext uri="{FF2B5EF4-FFF2-40B4-BE49-F238E27FC236}">
                  <a16:creationId xmlns:a16="http://schemas.microsoft.com/office/drawing/2014/main" id="{6D8D35A0-89F4-6F86-CA41-AF4F9FCB05A7}"/>
                </a:ext>
              </a:extLst>
            </p:cNvPr>
            <p:cNvSpPr/>
            <p:nvPr/>
          </p:nvSpPr>
          <p:spPr bwMode="auto">
            <a:xfrm rot="10800000" flipH="1">
              <a:off x="16224383" y="9209885"/>
              <a:ext cx="508815" cy="508815"/>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99" name="Group 98">
              <a:extLst>
                <a:ext uri="{FF2B5EF4-FFF2-40B4-BE49-F238E27FC236}">
                  <a16:creationId xmlns:a16="http://schemas.microsoft.com/office/drawing/2014/main" id="{5E4F0463-191E-A9A6-6935-581EB7B3D299}"/>
                </a:ext>
              </a:extLst>
            </p:cNvPr>
            <p:cNvGrpSpPr/>
            <p:nvPr/>
          </p:nvGrpSpPr>
          <p:grpSpPr>
            <a:xfrm rot="10800000" flipH="1">
              <a:off x="16379417" y="9369099"/>
              <a:ext cx="198748" cy="190385"/>
              <a:chOff x="35324374" y="1415095"/>
              <a:chExt cx="594355" cy="569347"/>
            </a:xfrm>
            <a:grpFill/>
          </p:grpSpPr>
          <p:cxnSp>
            <p:nvCxnSpPr>
              <p:cNvPr id="100" name="Straight Connector 99">
                <a:extLst>
                  <a:ext uri="{FF2B5EF4-FFF2-40B4-BE49-F238E27FC236}">
                    <a16:creationId xmlns:a16="http://schemas.microsoft.com/office/drawing/2014/main" id="{59487581-6D6A-0A34-35B4-3DDE3AAF64CA}"/>
                  </a:ext>
                </a:extLst>
              </p:cNvPr>
              <p:cNvCxnSpPr>
                <a:cxnSpLocks/>
              </p:cNvCxnSpPr>
              <p:nvPr/>
            </p:nvCxnSpPr>
            <p:spPr>
              <a:xfrm>
                <a:off x="35324374" y="1700784"/>
                <a:ext cx="594355" cy="0"/>
              </a:xfrm>
              <a:prstGeom prst="line">
                <a:avLst/>
              </a:prstGeom>
              <a:grpFill/>
              <a:ln w="15875"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1" name="Group 100">
                <a:extLst>
                  <a:ext uri="{FF2B5EF4-FFF2-40B4-BE49-F238E27FC236}">
                    <a16:creationId xmlns:a16="http://schemas.microsoft.com/office/drawing/2014/main" id="{589EFEB7-C030-75CD-591A-CFAF1C9838E9}"/>
                  </a:ext>
                </a:extLst>
              </p:cNvPr>
              <p:cNvGrpSpPr/>
              <p:nvPr/>
            </p:nvGrpSpPr>
            <p:grpSpPr>
              <a:xfrm>
                <a:off x="35699013" y="1415095"/>
                <a:ext cx="219716" cy="569347"/>
                <a:chOff x="35910875" y="1413753"/>
                <a:chExt cx="108054" cy="569347"/>
              </a:xfrm>
              <a:grpFill/>
            </p:grpSpPr>
            <p:cxnSp>
              <p:nvCxnSpPr>
                <p:cNvPr id="102" name="Straight Connector 101">
                  <a:extLst>
                    <a:ext uri="{FF2B5EF4-FFF2-40B4-BE49-F238E27FC236}">
                      <a16:creationId xmlns:a16="http://schemas.microsoft.com/office/drawing/2014/main" id="{C67BD2A2-61AB-92A3-9926-3702DB7E96E7}"/>
                    </a:ext>
                  </a:extLst>
                </p:cNvPr>
                <p:cNvCxnSpPr>
                  <a:cxnSpLocks/>
                </p:cNvCxnSpPr>
                <p:nvPr/>
              </p:nvCxnSpPr>
              <p:spPr>
                <a:xfrm>
                  <a:off x="35910875" y="1413753"/>
                  <a:ext cx="108054" cy="287031"/>
                </a:xfrm>
                <a:prstGeom prst="line">
                  <a:avLst/>
                </a:prstGeom>
                <a:grpFill/>
                <a:ln w="15875"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2CC5F375-8C91-16DF-C0A0-FD3401C247D4}"/>
                    </a:ext>
                  </a:extLst>
                </p:cNvPr>
                <p:cNvCxnSpPr>
                  <a:cxnSpLocks/>
                </p:cNvCxnSpPr>
                <p:nvPr/>
              </p:nvCxnSpPr>
              <p:spPr>
                <a:xfrm flipH="1">
                  <a:off x="35910875" y="1696069"/>
                  <a:ext cx="108054" cy="287031"/>
                </a:xfrm>
                <a:prstGeom prst="line">
                  <a:avLst/>
                </a:prstGeom>
                <a:grpFill/>
                <a:ln w="15875"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grpSp>
        <p:nvGrpSpPr>
          <p:cNvPr id="104" name="Group 103" descr="arrow pointing from box containing model catalog to the box containing microsoft logos">
            <a:extLst>
              <a:ext uri="{FF2B5EF4-FFF2-40B4-BE49-F238E27FC236}">
                <a16:creationId xmlns:a16="http://schemas.microsoft.com/office/drawing/2014/main" id="{BF566FC0-64F2-FDC2-27D6-8646EA7F1D42}"/>
              </a:ext>
            </a:extLst>
          </p:cNvPr>
          <p:cNvGrpSpPr/>
          <p:nvPr/>
        </p:nvGrpSpPr>
        <p:grpSpPr>
          <a:xfrm>
            <a:off x="3087672" y="3772212"/>
            <a:ext cx="239730" cy="239729"/>
            <a:chOff x="15804019" y="8435545"/>
            <a:chExt cx="508815" cy="508815"/>
          </a:xfrm>
          <a:solidFill>
            <a:schemeClr val="accent3"/>
          </a:solidFill>
        </p:grpSpPr>
        <p:sp>
          <p:nvSpPr>
            <p:cNvPr id="105" name="Oval 104">
              <a:extLst>
                <a:ext uri="{FF2B5EF4-FFF2-40B4-BE49-F238E27FC236}">
                  <a16:creationId xmlns:a16="http://schemas.microsoft.com/office/drawing/2014/main" id="{2C24ABE4-6AB6-18C8-E91D-2242CD285040}"/>
                </a:ext>
              </a:extLst>
            </p:cNvPr>
            <p:cNvSpPr/>
            <p:nvPr/>
          </p:nvSpPr>
          <p:spPr bwMode="auto">
            <a:xfrm flipH="1">
              <a:off x="15804019" y="8435545"/>
              <a:ext cx="508815" cy="508815"/>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106" name="Group 105">
              <a:extLst>
                <a:ext uri="{FF2B5EF4-FFF2-40B4-BE49-F238E27FC236}">
                  <a16:creationId xmlns:a16="http://schemas.microsoft.com/office/drawing/2014/main" id="{5AD11F99-29A3-0E9D-8726-3486F5024058}"/>
                </a:ext>
              </a:extLst>
            </p:cNvPr>
            <p:cNvGrpSpPr/>
            <p:nvPr/>
          </p:nvGrpSpPr>
          <p:grpSpPr>
            <a:xfrm flipH="1">
              <a:off x="15959052" y="8594760"/>
              <a:ext cx="198748" cy="190385"/>
              <a:chOff x="35324374" y="1415095"/>
              <a:chExt cx="594355" cy="569347"/>
            </a:xfrm>
            <a:grpFill/>
          </p:grpSpPr>
          <p:cxnSp>
            <p:nvCxnSpPr>
              <p:cNvPr id="107" name="Straight Connector 106">
                <a:extLst>
                  <a:ext uri="{FF2B5EF4-FFF2-40B4-BE49-F238E27FC236}">
                    <a16:creationId xmlns:a16="http://schemas.microsoft.com/office/drawing/2014/main" id="{DBAFBCE5-1810-921C-660F-A1830B1D628F}"/>
                  </a:ext>
                </a:extLst>
              </p:cNvPr>
              <p:cNvCxnSpPr>
                <a:cxnSpLocks/>
              </p:cNvCxnSpPr>
              <p:nvPr/>
            </p:nvCxnSpPr>
            <p:spPr>
              <a:xfrm>
                <a:off x="35324374" y="1700784"/>
                <a:ext cx="594355" cy="0"/>
              </a:xfrm>
              <a:prstGeom prst="line">
                <a:avLst/>
              </a:prstGeom>
              <a:grpFill/>
              <a:ln w="15875"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8" name="Group 107">
                <a:extLst>
                  <a:ext uri="{FF2B5EF4-FFF2-40B4-BE49-F238E27FC236}">
                    <a16:creationId xmlns:a16="http://schemas.microsoft.com/office/drawing/2014/main" id="{05F88A6E-8AD7-EE36-EBE2-2004937F7A68}"/>
                  </a:ext>
                </a:extLst>
              </p:cNvPr>
              <p:cNvGrpSpPr/>
              <p:nvPr/>
            </p:nvGrpSpPr>
            <p:grpSpPr>
              <a:xfrm>
                <a:off x="35699013" y="1415095"/>
                <a:ext cx="219716" cy="569347"/>
                <a:chOff x="35910875" y="1413753"/>
                <a:chExt cx="108054" cy="569347"/>
              </a:xfrm>
              <a:grpFill/>
            </p:grpSpPr>
            <p:cxnSp>
              <p:nvCxnSpPr>
                <p:cNvPr id="109" name="Straight Connector 108">
                  <a:extLst>
                    <a:ext uri="{FF2B5EF4-FFF2-40B4-BE49-F238E27FC236}">
                      <a16:creationId xmlns:a16="http://schemas.microsoft.com/office/drawing/2014/main" id="{9E535D92-3A97-10AA-A82F-B8FB3F2903F5}"/>
                    </a:ext>
                  </a:extLst>
                </p:cNvPr>
                <p:cNvCxnSpPr>
                  <a:cxnSpLocks/>
                </p:cNvCxnSpPr>
                <p:nvPr/>
              </p:nvCxnSpPr>
              <p:spPr>
                <a:xfrm>
                  <a:off x="35910875" y="1413753"/>
                  <a:ext cx="108054" cy="287031"/>
                </a:xfrm>
                <a:prstGeom prst="line">
                  <a:avLst/>
                </a:prstGeom>
                <a:grpFill/>
                <a:ln w="15875"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2E87D2C8-66FA-EEE8-F486-C31673D6B37C}"/>
                    </a:ext>
                  </a:extLst>
                </p:cNvPr>
                <p:cNvCxnSpPr>
                  <a:cxnSpLocks/>
                </p:cNvCxnSpPr>
                <p:nvPr/>
              </p:nvCxnSpPr>
              <p:spPr>
                <a:xfrm flipH="1">
                  <a:off x="35910875" y="1696069"/>
                  <a:ext cx="108054" cy="287031"/>
                </a:xfrm>
                <a:prstGeom prst="line">
                  <a:avLst/>
                </a:prstGeom>
                <a:grpFill/>
                <a:ln w="15875"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grpSp>
        <p:nvGrpSpPr>
          <p:cNvPr id="111" name="Group 110" descr="text box for Observability">
            <a:extLst>
              <a:ext uri="{FF2B5EF4-FFF2-40B4-BE49-F238E27FC236}">
                <a16:creationId xmlns:a16="http://schemas.microsoft.com/office/drawing/2014/main" id="{352C3928-1AA7-3DA1-9919-6CAAD8C68757}"/>
              </a:ext>
            </a:extLst>
          </p:cNvPr>
          <p:cNvGrpSpPr/>
          <p:nvPr/>
        </p:nvGrpSpPr>
        <p:grpSpPr>
          <a:xfrm>
            <a:off x="3565985" y="4939685"/>
            <a:ext cx="7392088" cy="958628"/>
            <a:chOff x="13897816" y="5177249"/>
            <a:chExt cx="23410771" cy="2280976"/>
          </a:xfrm>
        </p:grpSpPr>
        <p:sp>
          <p:nvSpPr>
            <p:cNvPr id="112" name="Rounded Rectangle 6">
              <a:extLst>
                <a:ext uri="{FF2B5EF4-FFF2-40B4-BE49-F238E27FC236}">
                  <a16:creationId xmlns:a16="http://schemas.microsoft.com/office/drawing/2014/main" id="{B5259FD4-5D95-0AAA-DC8D-468F6B782865}"/>
                </a:ext>
                <a:ext uri="{C183D7F6-B498-43B3-948B-1728B52AA6E4}">
                  <adec:decorative xmlns:adec="http://schemas.microsoft.com/office/drawing/2017/decorative" val="1"/>
                </a:ext>
              </a:extLst>
            </p:cNvPr>
            <p:cNvSpPr/>
            <p:nvPr/>
          </p:nvSpPr>
          <p:spPr bwMode="auto">
            <a:xfrm>
              <a:off x="13897816" y="5177249"/>
              <a:ext cx="23410768" cy="2280976"/>
            </a:xfrm>
            <a:prstGeom prst="roundRect">
              <a:avLst>
                <a:gd name="adj" fmla="val 13869"/>
              </a:avLst>
            </a:prstGeom>
            <a:solidFill>
              <a:srgbClr val="2E404B"/>
            </a:solidFill>
            <a:ln w="63897" cap="flat">
              <a:noFill/>
              <a:prstDash val="solid"/>
              <a:miter/>
            </a:ln>
            <a:effectLst/>
          </p:spPr>
          <p:txBody>
            <a:bodyPr rot="0" spcFirstLastPara="0" vertOverflow="overflow" horzOverflow="overflow" vert="horz" wrap="square" lIns="0" tIns="0" rIns="0" bIns="1828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gradFill>
                  <a:gsLst>
                    <a:gs pos="40559">
                      <a:srgbClr val="091F2C"/>
                    </a:gs>
                    <a:gs pos="68000">
                      <a:srgbClr val="091F2C"/>
                    </a:gs>
                  </a:gsLst>
                  <a:path path="circle">
                    <a:fillToRect l="100000" t="100000"/>
                  </a:path>
                </a:gradFill>
                <a:effectLst/>
                <a:uLnTx/>
                <a:uFillTx/>
                <a:latin typeface="Segoe UI Variable Display Semib" pitchFamily="2" charset="0"/>
                <a:ea typeface="+mn-ea"/>
                <a:cs typeface="+mn-cs"/>
              </a:endParaRPr>
            </a:p>
          </p:txBody>
        </p:sp>
        <p:sp>
          <p:nvSpPr>
            <p:cNvPr id="113" name="Rounded Rectangle 6">
              <a:extLst>
                <a:ext uri="{FF2B5EF4-FFF2-40B4-BE49-F238E27FC236}">
                  <a16:creationId xmlns:a16="http://schemas.microsoft.com/office/drawing/2014/main" id="{2BC7B9E5-D003-CF3B-85CA-FC9CF506D385}"/>
                </a:ext>
                <a:ext uri="{C183D7F6-B498-43B3-948B-1728B52AA6E4}">
                  <adec:decorative xmlns:adec="http://schemas.microsoft.com/office/drawing/2017/decorative" val="1"/>
                </a:ext>
              </a:extLst>
            </p:cNvPr>
            <p:cNvSpPr/>
            <p:nvPr/>
          </p:nvSpPr>
          <p:spPr bwMode="auto">
            <a:xfrm>
              <a:off x="13897816" y="6385058"/>
              <a:ext cx="23410771" cy="1073165"/>
            </a:xfrm>
            <a:prstGeom prst="roundRect">
              <a:avLst>
                <a:gd name="adj" fmla="val 23496"/>
              </a:avLst>
            </a:prstGeom>
            <a:gradFill flip="none" rotWithShape="1">
              <a:gsLst>
                <a:gs pos="0">
                  <a:srgbClr val="AC35AF"/>
                </a:gs>
                <a:gs pos="95000">
                  <a:schemeClr val="accent3"/>
                </a:gs>
              </a:gsLst>
              <a:path path="circle">
                <a:fillToRect l="100000" t="100000"/>
              </a:path>
              <a:tileRect r="-100000" b="-100000"/>
            </a:gradFill>
          </p:spPr>
          <p:txBody>
            <a:bodyPr wrap="square" lIns="0" tIns="45721" rIns="0" bIns="109728" rtlCol="0" anchor="ctr">
              <a:noAutofit/>
            </a:bodyPr>
            <a:lstStyle/>
            <a:p>
              <a:pPr marL="0" marR="0" lvl="0" indent="0" algn="ctr" defTabSz="2275942" rtl="0" eaLnBrk="1" fontAlgn="base" latinLnBrk="0" hangingPunct="1">
                <a:lnSpc>
                  <a:spcPct val="100000"/>
                </a:lnSpc>
                <a:spcBef>
                  <a:spcPct val="0"/>
                </a:spcBef>
                <a:spcAft>
                  <a:spcPts val="2987"/>
                </a:spcAft>
                <a:buClrTx/>
                <a:buSzPct val="90000"/>
                <a:buFontTx/>
                <a:buNone/>
                <a:tabLst>
                  <a:tab pos="3413912" algn="l"/>
                </a:tabLst>
                <a:defRPr/>
              </a:pPr>
              <a:r>
                <a:rPr kumimoji="0" lang="en-US" sz="1800" b="1" i="0" u="none" strike="noStrike" kern="1200" cap="none" spc="0" normalizeH="0" baseline="0" noProof="0">
                  <a:ln w="3175">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UI" pitchFamily="34" charset="0"/>
                </a:rPr>
                <a:t>Observability</a:t>
              </a:r>
            </a:p>
          </p:txBody>
        </p:sp>
        <p:sp>
          <p:nvSpPr>
            <p:cNvPr id="114" name="TextBox 113">
              <a:extLst>
                <a:ext uri="{FF2B5EF4-FFF2-40B4-BE49-F238E27FC236}">
                  <a16:creationId xmlns:a16="http://schemas.microsoft.com/office/drawing/2014/main" id="{6CEB99DD-6B10-E534-8729-908F4069CEB8}"/>
                </a:ext>
              </a:extLst>
            </p:cNvPr>
            <p:cNvSpPr txBox="1"/>
            <p:nvPr/>
          </p:nvSpPr>
          <p:spPr>
            <a:xfrm>
              <a:off x="20824842" y="5522390"/>
              <a:ext cx="4179682" cy="621701"/>
            </a:xfrm>
            <a:prstGeom prst="roundRect">
              <a:avLst>
                <a:gd name="adj" fmla="val 30229"/>
              </a:avLst>
            </a:prstGeom>
            <a:noFill/>
          </p:spPr>
          <p:txBody>
            <a:bodyPr wrap="square" lIns="0" tIns="0" rIns="0" bIns="0" rtlCol="0" anchor="ctr" anchorCtr="0">
              <a:noAutofit/>
            </a:bodyPr>
            <a:lstStyle>
              <a:defPPr>
                <a:defRPr lang="en-US"/>
              </a:defPPr>
              <a:lvl1pPr marR="0" lvl="0" indent="0" algn="ctr" defTabSz="932742" fontAlgn="base">
                <a:lnSpc>
                  <a:spcPct val="100000"/>
                </a:lnSpc>
                <a:spcBef>
                  <a:spcPct val="20000"/>
                </a:spcBef>
                <a:spcAft>
                  <a:spcPct val="0"/>
                </a:spcAft>
                <a:buClrTx/>
                <a:buSzPct val="90000"/>
                <a:buFontTx/>
                <a:buNone/>
                <a:tabLst/>
                <a:defRPr kumimoji="0" b="0" i="0" u="none" strike="noStrike" cap="none" spc="0" normalizeH="0" baseline="0">
                  <a:ln>
                    <a:noFill/>
                  </a:ln>
                  <a:gradFill>
                    <a:gsLst>
                      <a:gs pos="30000">
                        <a:srgbClr val="000000"/>
                      </a:gs>
                      <a:gs pos="100000">
                        <a:srgbClr val="000000"/>
                      </a:gs>
                    </a:gsLst>
                    <a:path path="circle">
                      <a:fillToRect r="100000" b="100000"/>
                    </a:path>
                  </a:gradFill>
                  <a:effectLst/>
                  <a:uLnTx/>
                  <a:uFillTx/>
                  <a:latin typeface="Segoe Sans Display Semibold"/>
                  <a:cs typeface="Segoe Sans Display Semibold"/>
                </a:defRPr>
              </a:lvl1pPr>
            </a:lstStyle>
            <a:p>
              <a:pPr marL="0" marR="0" lvl="0" indent="0" algn="ctr" defTabSz="2321502" rtl="0" eaLnBrk="1" fontAlgn="base" latinLnBrk="0" hangingPunct="1">
                <a:lnSpc>
                  <a:spcPct val="100000"/>
                </a:lnSpc>
                <a:spcBef>
                  <a:spcPct val="20000"/>
                </a:spcBef>
                <a:spcAft>
                  <a:spcPct val="0"/>
                </a:spcAft>
                <a:buClrTx/>
                <a:buSzPct val="90000"/>
                <a:buFontTx/>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Customization</a:t>
              </a:r>
            </a:p>
          </p:txBody>
        </p:sp>
        <p:sp>
          <p:nvSpPr>
            <p:cNvPr id="115" name="TextBox 114">
              <a:extLst>
                <a:ext uri="{FF2B5EF4-FFF2-40B4-BE49-F238E27FC236}">
                  <a16:creationId xmlns:a16="http://schemas.microsoft.com/office/drawing/2014/main" id="{583BE7CB-E535-426B-C36F-8D26DC5E4CAF}"/>
                </a:ext>
              </a:extLst>
            </p:cNvPr>
            <p:cNvSpPr txBox="1"/>
            <p:nvPr/>
          </p:nvSpPr>
          <p:spPr>
            <a:xfrm>
              <a:off x="15291526" y="5529828"/>
              <a:ext cx="3454283" cy="606827"/>
            </a:xfrm>
            <a:prstGeom prst="roundRect">
              <a:avLst>
                <a:gd name="adj" fmla="val 26839"/>
              </a:avLst>
            </a:prstGeom>
            <a:noFill/>
          </p:spPr>
          <p:txBody>
            <a:bodyPr wrap="square" lIns="0" tIns="0" rIns="0" bIns="0" rtlCol="0" anchor="ctr" anchorCtr="0">
              <a:noAutofit/>
            </a:bodyPr>
            <a:lstStyle>
              <a:defPPr>
                <a:defRPr lang="en-US"/>
              </a:defPPr>
              <a:lvl1pPr marR="0" lvl="0" indent="0" algn="ctr" defTabSz="932742" fontAlgn="base">
                <a:lnSpc>
                  <a:spcPct val="100000"/>
                </a:lnSpc>
                <a:spcBef>
                  <a:spcPct val="20000"/>
                </a:spcBef>
                <a:spcAft>
                  <a:spcPct val="0"/>
                </a:spcAft>
                <a:buClrTx/>
                <a:buSzPct val="90000"/>
                <a:buFontTx/>
                <a:buNone/>
                <a:tabLst/>
                <a:defRPr kumimoji="0" b="0" i="0" u="none" strike="noStrike" cap="none" spc="0" normalizeH="0" baseline="0">
                  <a:ln>
                    <a:noFill/>
                  </a:ln>
                  <a:gradFill>
                    <a:gsLst>
                      <a:gs pos="30000">
                        <a:srgbClr val="000000"/>
                      </a:gs>
                      <a:gs pos="100000">
                        <a:srgbClr val="000000"/>
                      </a:gs>
                    </a:gsLst>
                    <a:path path="circle">
                      <a:fillToRect r="100000" b="100000"/>
                    </a:path>
                  </a:gradFill>
                  <a:effectLst/>
                  <a:uLnTx/>
                  <a:uFillTx/>
                  <a:latin typeface="Segoe Sans Display Semibold"/>
                  <a:cs typeface="Segoe Sans Display Semibold"/>
                </a:defRPr>
              </a:lvl1pPr>
            </a:lstStyle>
            <a:p>
              <a:pPr marL="0" marR="0" lvl="0" indent="0" algn="ctr" defTabSz="2321502" rtl="0" eaLnBrk="1" fontAlgn="base" latinLnBrk="0" hangingPunct="1">
                <a:lnSpc>
                  <a:spcPct val="100000"/>
                </a:lnSpc>
                <a:spcBef>
                  <a:spcPct val="20000"/>
                </a:spcBef>
                <a:spcAft>
                  <a:spcPct val="0"/>
                </a:spcAft>
                <a:buClrTx/>
                <a:buSzPct val="90000"/>
                <a:buFontTx/>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Evaluations</a:t>
              </a:r>
            </a:p>
          </p:txBody>
        </p:sp>
        <p:sp>
          <p:nvSpPr>
            <p:cNvPr id="116" name="TextBox 115">
              <a:extLst>
                <a:ext uri="{FF2B5EF4-FFF2-40B4-BE49-F238E27FC236}">
                  <a16:creationId xmlns:a16="http://schemas.microsoft.com/office/drawing/2014/main" id="{16F648AB-9F92-645E-B32A-AA745396FB66}"/>
                </a:ext>
              </a:extLst>
            </p:cNvPr>
            <p:cNvSpPr txBox="1"/>
            <p:nvPr/>
          </p:nvSpPr>
          <p:spPr>
            <a:xfrm>
              <a:off x="26560761" y="5514955"/>
              <a:ext cx="4414423" cy="636573"/>
            </a:xfrm>
            <a:prstGeom prst="roundRect">
              <a:avLst>
                <a:gd name="adj" fmla="val 33620"/>
              </a:avLst>
            </a:prstGeom>
            <a:noFill/>
          </p:spPr>
          <p:txBody>
            <a:bodyPr wrap="square" lIns="0" tIns="0" rIns="0" bIns="0" rtlCol="0" anchor="ctr" anchorCtr="0">
              <a:noAutofit/>
            </a:bodyPr>
            <a:lstStyle>
              <a:defPPr>
                <a:defRPr lang="en-US"/>
              </a:defPPr>
              <a:lvl1pPr marR="0" lvl="0" indent="0" algn="ctr" defTabSz="932742" fontAlgn="base">
                <a:lnSpc>
                  <a:spcPct val="100000"/>
                </a:lnSpc>
                <a:spcBef>
                  <a:spcPct val="20000"/>
                </a:spcBef>
                <a:spcAft>
                  <a:spcPct val="0"/>
                </a:spcAft>
                <a:buClrTx/>
                <a:buSzPct val="90000"/>
                <a:buFontTx/>
                <a:buNone/>
                <a:tabLst/>
                <a:defRPr kumimoji="0" b="0" i="0" u="none" strike="noStrike" cap="none" spc="0" normalizeH="0" baseline="0">
                  <a:ln>
                    <a:noFill/>
                  </a:ln>
                  <a:gradFill>
                    <a:gsLst>
                      <a:gs pos="30000">
                        <a:srgbClr val="000000"/>
                      </a:gs>
                      <a:gs pos="100000">
                        <a:srgbClr val="000000"/>
                      </a:gs>
                    </a:gsLst>
                    <a:path path="circle">
                      <a:fillToRect r="100000" b="100000"/>
                    </a:path>
                  </a:gradFill>
                  <a:effectLst/>
                  <a:uLnTx/>
                  <a:uFillTx/>
                  <a:latin typeface="Segoe Sans Display Semibold"/>
                  <a:cs typeface="Segoe Sans Display Semibold"/>
                </a:defRPr>
              </a:lvl1pPr>
            </a:lstStyle>
            <a:p>
              <a:pPr marL="0" marR="0" lvl="0" indent="0" algn="ctr" defTabSz="2321502" rtl="0" eaLnBrk="1" fontAlgn="base" latinLnBrk="0" hangingPunct="1">
                <a:lnSpc>
                  <a:spcPct val="100000"/>
                </a:lnSpc>
                <a:spcBef>
                  <a:spcPct val="20000"/>
                </a:spcBef>
                <a:spcAft>
                  <a:spcPct val="0"/>
                </a:spcAft>
                <a:buClrTx/>
                <a:buSzPct val="90000"/>
                <a:buFontTx/>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Governance</a:t>
              </a:r>
            </a:p>
          </p:txBody>
        </p:sp>
        <p:sp>
          <p:nvSpPr>
            <p:cNvPr id="117" name="TextBox 116">
              <a:extLst>
                <a:ext uri="{FF2B5EF4-FFF2-40B4-BE49-F238E27FC236}">
                  <a16:creationId xmlns:a16="http://schemas.microsoft.com/office/drawing/2014/main" id="{71D22AA7-5377-4D80-0660-CC8CA156BD5D}"/>
                </a:ext>
              </a:extLst>
            </p:cNvPr>
            <p:cNvSpPr txBox="1"/>
            <p:nvPr/>
          </p:nvSpPr>
          <p:spPr>
            <a:xfrm>
              <a:off x="32531421" y="5514956"/>
              <a:ext cx="3377017" cy="636572"/>
            </a:xfrm>
            <a:prstGeom prst="roundRect">
              <a:avLst>
                <a:gd name="adj" fmla="val 33620"/>
              </a:avLst>
            </a:prstGeom>
            <a:noFill/>
          </p:spPr>
          <p:txBody>
            <a:bodyPr wrap="square" lIns="0" tIns="0" rIns="0" bIns="0" rtlCol="0" anchor="ctr" anchorCtr="0">
              <a:noAutofit/>
            </a:bodyPr>
            <a:lstStyle>
              <a:defPPr>
                <a:defRPr lang="en-US"/>
              </a:defPPr>
              <a:lvl1pPr marR="0" lvl="0" indent="0" algn="ctr" defTabSz="932742" fontAlgn="base">
                <a:lnSpc>
                  <a:spcPct val="100000"/>
                </a:lnSpc>
                <a:spcBef>
                  <a:spcPct val="20000"/>
                </a:spcBef>
                <a:spcAft>
                  <a:spcPct val="0"/>
                </a:spcAft>
                <a:buClrTx/>
                <a:buSzPct val="90000"/>
                <a:buFontTx/>
                <a:buNone/>
                <a:tabLst/>
                <a:defRPr kumimoji="0" b="0" i="0" u="none" strike="noStrike" cap="none" spc="0" normalizeH="0" baseline="0">
                  <a:ln>
                    <a:noFill/>
                  </a:ln>
                  <a:gradFill>
                    <a:gsLst>
                      <a:gs pos="30000">
                        <a:srgbClr val="000000"/>
                      </a:gs>
                      <a:gs pos="100000">
                        <a:srgbClr val="000000"/>
                      </a:gs>
                    </a:gsLst>
                    <a:path path="circle">
                      <a:fillToRect r="100000" b="100000"/>
                    </a:path>
                  </a:gradFill>
                  <a:effectLst/>
                  <a:uLnTx/>
                  <a:uFillTx/>
                  <a:latin typeface="Segoe Sans Display Semibold"/>
                  <a:cs typeface="Segoe Sans Display Semibold"/>
                </a:defRPr>
              </a:lvl1pPr>
            </a:lstStyle>
            <a:p>
              <a:pPr marL="0" marR="0" lvl="0" indent="0" algn="ctr" defTabSz="2321502" rtl="0" eaLnBrk="1" fontAlgn="base" latinLnBrk="0" hangingPunct="1">
                <a:lnSpc>
                  <a:spcPct val="100000"/>
                </a:lnSpc>
                <a:spcBef>
                  <a:spcPct val="20000"/>
                </a:spcBef>
                <a:spcAft>
                  <a:spcPct val="0"/>
                </a:spcAft>
                <a:buClrTx/>
                <a:buSzPct val="90000"/>
                <a:buFontTx/>
                <a:buNone/>
                <a:tabLst/>
                <a:defRPr/>
              </a:pPr>
              <a:r>
                <a:rPr kumimoji="0" lang="en-US" sz="1400" b="1" i="0" u="none" strike="noStrike" kern="1200" cap="none" spc="0" normalizeH="0" baseline="0" noProof="0">
                  <a:ln>
                    <a:noFill/>
                  </a:ln>
                  <a:gradFill>
                    <a:gsLst>
                      <a:gs pos="0">
                        <a:srgbClr val="FFFFFF"/>
                      </a:gs>
                      <a:gs pos="99000">
                        <a:srgbClr val="FFFFFF"/>
                      </a:gs>
                    </a:gsLst>
                    <a:path path="circle">
                      <a:fillToRect r="100000" b="100000"/>
                    </a:path>
                  </a:gradFill>
                  <a:effectLst/>
                  <a:uLnTx/>
                  <a:uFillTx/>
                  <a:latin typeface="Segoe UI Variable Display Semibold" pitchFamily="2" charset="0"/>
                  <a:ea typeface="+mn-ea"/>
                  <a:cs typeface="Segoe Sans Display Semibold"/>
                </a:rPr>
                <a:t>Monitoring</a:t>
              </a:r>
            </a:p>
          </p:txBody>
        </p:sp>
        <p:cxnSp>
          <p:nvCxnSpPr>
            <p:cNvPr id="118" name="Straight Connector 117">
              <a:extLst>
                <a:ext uri="{FF2B5EF4-FFF2-40B4-BE49-F238E27FC236}">
                  <a16:creationId xmlns:a16="http://schemas.microsoft.com/office/drawing/2014/main" id="{B8A9D16D-C9B4-EA3A-4212-C5427F1D6E60}"/>
                </a:ext>
                <a:ext uri="{C183D7F6-B498-43B3-948B-1728B52AA6E4}">
                  <adec:decorative xmlns:adec="http://schemas.microsoft.com/office/drawing/2017/decorative" val="1"/>
                </a:ext>
              </a:extLst>
            </p:cNvPr>
            <p:cNvCxnSpPr>
              <a:cxnSpLocks/>
            </p:cNvCxnSpPr>
            <p:nvPr/>
          </p:nvCxnSpPr>
          <p:spPr>
            <a:xfrm flipV="1">
              <a:off x="19785327" y="5495713"/>
              <a:ext cx="0" cy="675056"/>
            </a:xfrm>
            <a:prstGeom prst="line">
              <a:avLst/>
            </a:prstGeom>
            <a:noFill/>
            <a:ln w="12700">
              <a:solidFill>
                <a:schemeClr val="tx1">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119" name="Straight Connector 118">
              <a:extLst>
                <a:ext uri="{FF2B5EF4-FFF2-40B4-BE49-F238E27FC236}">
                  <a16:creationId xmlns:a16="http://schemas.microsoft.com/office/drawing/2014/main" id="{E4E4B6B6-F9E6-43A9-E7B0-DC8EA92E79E1}"/>
                </a:ext>
                <a:ext uri="{C183D7F6-B498-43B3-948B-1728B52AA6E4}">
                  <adec:decorative xmlns:adec="http://schemas.microsoft.com/office/drawing/2017/decorative" val="1"/>
                </a:ext>
              </a:extLst>
            </p:cNvPr>
            <p:cNvCxnSpPr>
              <a:cxnSpLocks/>
            </p:cNvCxnSpPr>
            <p:nvPr/>
          </p:nvCxnSpPr>
          <p:spPr>
            <a:xfrm flipV="1">
              <a:off x="26044040" y="5495713"/>
              <a:ext cx="0" cy="675056"/>
            </a:xfrm>
            <a:prstGeom prst="line">
              <a:avLst/>
            </a:prstGeom>
            <a:noFill/>
            <a:ln w="12700">
              <a:solidFill>
                <a:schemeClr val="tx1">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120" name="Straight Connector 119">
              <a:extLst>
                <a:ext uri="{FF2B5EF4-FFF2-40B4-BE49-F238E27FC236}">
                  <a16:creationId xmlns:a16="http://schemas.microsoft.com/office/drawing/2014/main" id="{5DE2BF6C-C542-B55A-88A7-B1D692917A5E}"/>
                </a:ext>
                <a:ext uri="{C183D7F6-B498-43B3-948B-1728B52AA6E4}">
                  <adec:decorative xmlns:adec="http://schemas.microsoft.com/office/drawing/2017/decorative" val="1"/>
                </a:ext>
              </a:extLst>
            </p:cNvPr>
            <p:cNvCxnSpPr>
              <a:cxnSpLocks/>
            </p:cNvCxnSpPr>
            <p:nvPr/>
          </p:nvCxnSpPr>
          <p:spPr>
            <a:xfrm flipV="1">
              <a:off x="31491904" y="5495713"/>
              <a:ext cx="0" cy="675056"/>
            </a:xfrm>
            <a:prstGeom prst="line">
              <a:avLst/>
            </a:prstGeom>
            <a:noFill/>
            <a:ln w="12700">
              <a:solidFill>
                <a:schemeClr val="tx1">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sp>
        <p:nvSpPr>
          <p:cNvPr id="2" name="Rectangle 1">
            <a:extLst>
              <a:ext uri="{FF2B5EF4-FFF2-40B4-BE49-F238E27FC236}">
                <a16:creationId xmlns:a16="http://schemas.microsoft.com/office/drawing/2014/main" id="{1DF3E203-955F-4163-5048-CF18DFDB8CB8}"/>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4C5DABC-7ECF-5DAB-46AF-22838FDD9FA0}"/>
              </a:ext>
            </a:extLst>
          </p:cNvPr>
          <p:cNvSpPr txBox="1"/>
          <p:nvPr/>
        </p:nvSpPr>
        <p:spPr>
          <a:xfrm>
            <a:off x="4120088" y="6519446"/>
            <a:ext cx="3951823" cy="338554"/>
          </a:xfrm>
          <a:prstGeom prst="rect">
            <a:avLst/>
          </a:prstGeom>
          <a:noFill/>
        </p:spPr>
        <p:txBody>
          <a:bodyPr wrap="square" rtlCol="0">
            <a:spAutoFit/>
          </a:bodyPr>
          <a:lstStyle/>
          <a:p>
            <a:pPr algn="ctr"/>
            <a:r>
              <a:rPr lang="en-US" sz="1600" b="0">
                <a:latin typeface="Segoe UI Semibold" panose="020B0702040204020203" pitchFamily="34" charset="0"/>
                <a:cs typeface="Segoe UI Semibold" panose="020B0702040204020203" pitchFamily="34" charset="0"/>
              </a:rPr>
              <a:t>#DataSatMadrid</a:t>
            </a:r>
          </a:p>
        </p:txBody>
      </p:sp>
      <p:sp>
        <p:nvSpPr>
          <p:cNvPr id="4" name="Isosceles Triangle 3">
            <a:extLst>
              <a:ext uri="{FF2B5EF4-FFF2-40B4-BE49-F238E27FC236}">
                <a16:creationId xmlns:a16="http://schemas.microsoft.com/office/drawing/2014/main" id="{4D98EFE5-0FA4-5EE4-6E6A-60EBFFF25397}"/>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AE98A602-B9CA-D8F9-FC88-C6071200D0FC}"/>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68111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fade">
                                      <p:cBhvr>
                                        <p:cTn id="7" dur="500"/>
                                        <p:tgtEl>
                                          <p:spTgt spid="121"/>
                                        </p:tgtEl>
                                      </p:cBhvr>
                                    </p:animEffect>
                                  </p:childTnLst>
                                </p:cTn>
                              </p:par>
                              <p:par>
                                <p:cTn id="8" presetID="42" presetClass="path" presetSubtype="0" decel="100000" fill="hold" grpId="1" nodeType="withEffect">
                                  <p:stCondLst>
                                    <p:cond delay="0"/>
                                  </p:stCondLst>
                                  <p:childTnLst>
                                    <p:animMotion origin="layout" path="M -4.00794E-6 1.13095E-6 L -4.00794E-6 0.03543 " pathEditMode="relative" rAng="0" ptsTypes="AA">
                                      <p:cBhvr>
                                        <p:cTn id="9" dur="700" spd="-100000" fill="hold"/>
                                        <p:tgtEl>
                                          <p:spTgt spid="121"/>
                                        </p:tgtEl>
                                        <p:attrNameLst>
                                          <p:attrName>ppt_x</p:attrName>
                                          <p:attrName>ppt_y</p:attrName>
                                        </p:attrNameLst>
                                      </p:cBhvr>
                                      <p:rCtr x="0" y="1767"/>
                                    </p:animMotion>
                                  </p:childTnLst>
                                </p:cTn>
                              </p:par>
                              <p:par>
                                <p:cTn id="10" presetID="10" presetClass="entr" presetSubtype="0" fill="hold" grpId="0" nodeType="withEffect">
                                  <p:stCondLst>
                                    <p:cond delay="100"/>
                                  </p:stCondLst>
                                  <p:childTnLst>
                                    <p:set>
                                      <p:cBhvr>
                                        <p:cTn id="11" dur="1" fill="hold">
                                          <p:stCondLst>
                                            <p:cond delay="0"/>
                                          </p:stCondLst>
                                        </p:cTn>
                                        <p:tgtEl>
                                          <p:spTgt spid="77"/>
                                        </p:tgtEl>
                                        <p:attrNameLst>
                                          <p:attrName>style.visibility</p:attrName>
                                        </p:attrNameLst>
                                      </p:cBhvr>
                                      <p:to>
                                        <p:strVal val="visible"/>
                                      </p:to>
                                    </p:set>
                                    <p:animEffect transition="in" filter="fade">
                                      <p:cBhvr>
                                        <p:cTn id="12" dur="500"/>
                                        <p:tgtEl>
                                          <p:spTgt spid="77"/>
                                        </p:tgtEl>
                                      </p:cBhvr>
                                    </p:animEffect>
                                  </p:childTnLst>
                                </p:cTn>
                              </p:par>
                              <p:par>
                                <p:cTn id="13" presetID="42" presetClass="path" presetSubtype="0" decel="100000" fill="hold" grpId="1" nodeType="withEffect">
                                  <p:stCondLst>
                                    <p:cond delay="100"/>
                                  </p:stCondLst>
                                  <p:childTnLst>
                                    <p:animMotion origin="layout" path="M -4.00794E-6 1.13095E-6 L -4.00794E-6 0.03543 " pathEditMode="relative" rAng="0" ptsTypes="AA">
                                      <p:cBhvr>
                                        <p:cTn id="14" dur="700" spd="-100000" fill="hold"/>
                                        <p:tgtEl>
                                          <p:spTgt spid="77"/>
                                        </p:tgtEl>
                                        <p:attrNameLst>
                                          <p:attrName>ppt_x</p:attrName>
                                          <p:attrName>ppt_y</p:attrName>
                                        </p:attrNameLst>
                                      </p:cBhvr>
                                      <p:rCtr x="0" y="1767"/>
                                    </p:animMotion>
                                  </p:childTnLst>
                                </p:cTn>
                              </p:par>
                              <p:par>
                                <p:cTn id="15" presetID="10" presetClass="entr" presetSubtype="0" fill="hold" nodeType="withEffect">
                                  <p:stCondLst>
                                    <p:cond delay="100"/>
                                  </p:stCondLst>
                                  <p:childTnLst>
                                    <p:set>
                                      <p:cBhvr>
                                        <p:cTn id="16" dur="1" fill="hold">
                                          <p:stCondLst>
                                            <p:cond delay="0"/>
                                          </p:stCondLst>
                                        </p:cTn>
                                        <p:tgtEl>
                                          <p:spTgt spid="78"/>
                                        </p:tgtEl>
                                        <p:attrNameLst>
                                          <p:attrName>style.visibility</p:attrName>
                                        </p:attrNameLst>
                                      </p:cBhvr>
                                      <p:to>
                                        <p:strVal val="visible"/>
                                      </p:to>
                                    </p:set>
                                    <p:animEffect transition="in" filter="fade">
                                      <p:cBhvr>
                                        <p:cTn id="17" dur="500"/>
                                        <p:tgtEl>
                                          <p:spTgt spid="78"/>
                                        </p:tgtEl>
                                      </p:cBhvr>
                                    </p:animEffect>
                                  </p:childTnLst>
                                </p:cTn>
                              </p:par>
                              <p:par>
                                <p:cTn id="18" presetID="42" presetClass="path" presetSubtype="0" decel="100000" fill="hold" nodeType="withEffect">
                                  <p:stCondLst>
                                    <p:cond delay="100"/>
                                  </p:stCondLst>
                                  <p:childTnLst>
                                    <p:animMotion origin="layout" path="M -4.00794E-6 1.13095E-6 L -4.00794E-6 0.03543 " pathEditMode="relative" rAng="0" ptsTypes="AA">
                                      <p:cBhvr>
                                        <p:cTn id="19" dur="700" spd="-100000" fill="hold"/>
                                        <p:tgtEl>
                                          <p:spTgt spid="78"/>
                                        </p:tgtEl>
                                        <p:attrNameLst>
                                          <p:attrName>ppt_x</p:attrName>
                                          <p:attrName>ppt_y</p:attrName>
                                        </p:attrNameLst>
                                      </p:cBhvr>
                                      <p:rCtr x="0" y="1767"/>
                                    </p:animMotion>
                                  </p:childTnLst>
                                </p:cTn>
                              </p:par>
                              <p:par>
                                <p:cTn id="20" presetID="10" presetClass="entr" presetSubtype="0" fill="hold" nodeType="withEffect">
                                  <p:stCondLst>
                                    <p:cond delay="200"/>
                                  </p:stCondLst>
                                  <p:childTnLst>
                                    <p:set>
                                      <p:cBhvr>
                                        <p:cTn id="21" dur="1" fill="hold">
                                          <p:stCondLst>
                                            <p:cond delay="0"/>
                                          </p:stCondLst>
                                        </p:cTn>
                                        <p:tgtEl>
                                          <p:spTgt spid="66"/>
                                        </p:tgtEl>
                                        <p:attrNameLst>
                                          <p:attrName>style.visibility</p:attrName>
                                        </p:attrNameLst>
                                      </p:cBhvr>
                                      <p:to>
                                        <p:strVal val="visible"/>
                                      </p:to>
                                    </p:set>
                                    <p:animEffect transition="in" filter="fade">
                                      <p:cBhvr>
                                        <p:cTn id="22" dur="500"/>
                                        <p:tgtEl>
                                          <p:spTgt spid="66"/>
                                        </p:tgtEl>
                                      </p:cBhvr>
                                    </p:animEffect>
                                  </p:childTnLst>
                                </p:cTn>
                              </p:par>
                              <p:par>
                                <p:cTn id="23" presetID="42" presetClass="path" presetSubtype="0" decel="100000" fill="hold" nodeType="withEffect">
                                  <p:stCondLst>
                                    <p:cond delay="200"/>
                                  </p:stCondLst>
                                  <p:childTnLst>
                                    <p:animMotion origin="layout" path="M -1.45833E-6 3.7037E-7 L 0.00847 3.7037E-7 " pathEditMode="relative" rAng="0" ptsTypes="AA">
                                      <p:cBhvr>
                                        <p:cTn id="24" dur="700" spd="-100000" fill="hold"/>
                                        <p:tgtEl>
                                          <p:spTgt spid="66"/>
                                        </p:tgtEl>
                                        <p:attrNameLst>
                                          <p:attrName>ppt_x</p:attrName>
                                          <p:attrName>ppt_y</p:attrName>
                                        </p:attrNameLst>
                                      </p:cBhvr>
                                      <p:rCtr x="417" y="0"/>
                                    </p:animMotion>
                                  </p:childTnLst>
                                </p:cTn>
                              </p:par>
                              <p:par>
                                <p:cTn id="25" presetID="10" presetClass="entr" presetSubtype="0" fill="hold" nodeType="withEffect">
                                  <p:stCondLst>
                                    <p:cond delay="200"/>
                                  </p:stCondLst>
                                  <p:childTnLst>
                                    <p:set>
                                      <p:cBhvr>
                                        <p:cTn id="26" dur="1" fill="hold">
                                          <p:stCondLst>
                                            <p:cond delay="0"/>
                                          </p:stCondLst>
                                        </p:cTn>
                                        <p:tgtEl>
                                          <p:spTgt spid="104"/>
                                        </p:tgtEl>
                                        <p:attrNameLst>
                                          <p:attrName>style.visibility</p:attrName>
                                        </p:attrNameLst>
                                      </p:cBhvr>
                                      <p:to>
                                        <p:strVal val="visible"/>
                                      </p:to>
                                    </p:set>
                                    <p:animEffect transition="in" filter="fade">
                                      <p:cBhvr>
                                        <p:cTn id="27" dur="500"/>
                                        <p:tgtEl>
                                          <p:spTgt spid="104"/>
                                        </p:tgtEl>
                                      </p:cBhvr>
                                    </p:animEffect>
                                  </p:childTnLst>
                                </p:cTn>
                              </p:par>
                              <p:par>
                                <p:cTn id="28" presetID="42" presetClass="path" presetSubtype="0" decel="100000" fill="hold" nodeType="withEffect">
                                  <p:stCondLst>
                                    <p:cond delay="200"/>
                                  </p:stCondLst>
                                  <p:childTnLst>
                                    <p:animMotion origin="layout" path="M -8.33333E-7 -1.11111E-6 L 0.00846 -1.11111E-6 " pathEditMode="relative" rAng="0" ptsTypes="AA">
                                      <p:cBhvr>
                                        <p:cTn id="29" dur="700" spd="-100000" fill="hold"/>
                                        <p:tgtEl>
                                          <p:spTgt spid="104"/>
                                        </p:tgtEl>
                                        <p:attrNameLst>
                                          <p:attrName>ppt_x</p:attrName>
                                          <p:attrName>ppt_y</p:attrName>
                                        </p:attrNameLst>
                                      </p:cBhvr>
                                      <p:rCtr x="417" y="0"/>
                                    </p:animMotion>
                                  </p:childTnLst>
                                </p:cTn>
                              </p:par>
                              <p:par>
                                <p:cTn id="30" presetID="10" presetClass="entr" presetSubtype="0" fill="hold" nodeType="withEffect">
                                  <p:stCondLst>
                                    <p:cond delay="200"/>
                                  </p:stCondLst>
                                  <p:childTnLst>
                                    <p:set>
                                      <p:cBhvr>
                                        <p:cTn id="31" dur="1" fill="hold">
                                          <p:stCondLst>
                                            <p:cond delay="0"/>
                                          </p:stCondLst>
                                        </p:cTn>
                                        <p:tgtEl>
                                          <p:spTgt spid="97"/>
                                        </p:tgtEl>
                                        <p:attrNameLst>
                                          <p:attrName>style.visibility</p:attrName>
                                        </p:attrNameLst>
                                      </p:cBhvr>
                                      <p:to>
                                        <p:strVal val="visible"/>
                                      </p:to>
                                    </p:set>
                                    <p:animEffect transition="in" filter="fade">
                                      <p:cBhvr>
                                        <p:cTn id="32" dur="500"/>
                                        <p:tgtEl>
                                          <p:spTgt spid="97"/>
                                        </p:tgtEl>
                                      </p:cBhvr>
                                    </p:animEffect>
                                  </p:childTnLst>
                                </p:cTn>
                              </p:par>
                              <p:par>
                                <p:cTn id="33" presetID="42" presetClass="path" presetSubtype="0" decel="100000" fill="hold" nodeType="withEffect">
                                  <p:stCondLst>
                                    <p:cond delay="200"/>
                                  </p:stCondLst>
                                  <p:childTnLst>
                                    <p:animMotion origin="layout" path="M 3.9881E-6 0 L -0.00813 0 " pathEditMode="relative" rAng="0" ptsTypes="AA">
                                      <p:cBhvr>
                                        <p:cTn id="34" dur="700" spd="-100000" fill="hold"/>
                                        <p:tgtEl>
                                          <p:spTgt spid="97"/>
                                        </p:tgtEl>
                                        <p:attrNameLst>
                                          <p:attrName>ppt_x</p:attrName>
                                          <p:attrName>ppt_y</p:attrName>
                                        </p:attrNameLst>
                                      </p:cBhvr>
                                      <p:rCtr x="-406" y="0"/>
                                    </p:animMotion>
                                  </p:childTnLst>
                                </p:cTn>
                              </p:par>
                              <p:par>
                                <p:cTn id="35" presetID="10" presetClass="entr" presetSubtype="0" fill="hold" grpId="0" nodeType="withEffect">
                                  <p:stCondLst>
                                    <p:cond delay="200"/>
                                  </p:stCondLst>
                                  <p:childTnLst>
                                    <p:set>
                                      <p:cBhvr>
                                        <p:cTn id="36" dur="1" fill="hold">
                                          <p:stCondLst>
                                            <p:cond delay="0"/>
                                          </p:stCondLst>
                                        </p:cTn>
                                        <p:tgtEl>
                                          <p:spTgt spid="76"/>
                                        </p:tgtEl>
                                        <p:attrNameLst>
                                          <p:attrName>style.visibility</p:attrName>
                                        </p:attrNameLst>
                                      </p:cBhvr>
                                      <p:to>
                                        <p:strVal val="visible"/>
                                      </p:to>
                                    </p:set>
                                    <p:animEffect transition="in" filter="fade">
                                      <p:cBhvr>
                                        <p:cTn id="37" dur="500"/>
                                        <p:tgtEl>
                                          <p:spTgt spid="76"/>
                                        </p:tgtEl>
                                      </p:cBhvr>
                                    </p:animEffect>
                                  </p:childTnLst>
                                </p:cTn>
                              </p:par>
                              <p:par>
                                <p:cTn id="38" presetID="42" presetClass="path" presetSubtype="0" decel="100000" fill="hold" grpId="1" nodeType="withEffect">
                                  <p:stCondLst>
                                    <p:cond delay="200"/>
                                  </p:stCondLst>
                                  <p:childTnLst>
                                    <p:animMotion origin="layout" path="M -2.91667E-6 3.7037E-7 L -2.91667E-6 0.03542 " pathEditMode="relative" rAng="0" ptsTypes="AA">
                                      <p:cBhvr>
                                        <p:cTn id="39" dur="700" spd="-100000" fill="hold"/>
                                        <p:tgtEl>
                                          <p:spTgt spid="76"/>
                                        </p:tgtEl>
                                        <p:attrNameLst>
                                          <p:attrName>ppt_x</p:attrName>
                                          <p:attrName>ppt_y</p:attrName>
                                        </p:attrNameLst>
                                      </p:cBhvr>
                                      <p:rCtr x="0" y="1759"/>
                                    </p:animMotion>
                                  </p:childTnLst>
                                </p:cTn>
                              </p:par>
                              <p:par>
                                <p:cTn id="40" presetID="10" presetClass="entr" presetSubtype="0" fill="hold" nodeType="withEffect">
                                  <p:stCondLst>
                                    <p:cond delay="200"/>
                                  </p:stCondLst>
                                  <p:childTnLst>
                                    <p:set>
                                      <p:cBhvr>
                                        <p:cTn id="41" dur="1" fill="hold">
                                          <p:stCondLst>
                                            <p:cond delay="0"/>
                                          </p:stCondLst>
                                        </p:cTn>
                                        <p:tgtEl>
                                          <p:spTgt spid="79"/>
                                        </p:tgtEl>
                                        <p:attrNameLst>
                                          <p:attrName>style.visibility</p:attrName>
                                        </p:attrNameLst>
                                      </p:cBhvr>
                                      <p:to>
                                        <p:strVal val="visible"/>
                                      </p:to>
                                    </p:set>
                                    <p:animEffect transition="in" filter="fade">
                                      <p:cBhvr>
                                        <p:cTn id="42" dur="500"/>
                                        <p:tgtEl>
                                          <p:spTgt spid="79"/>
                                        </p:tgtEl>
                                      </p:cBhvr>
                                    </p:animEffect>
                                  </p:childTnLst>
                                </p:cTn>
                              </p:par>
                              <p:par>
                                <p:cTn id="43" presetID="42" presetClass="path" presetSubtype="0" decel="100000" fill="hold" nodeType="withEffect">
                                  <p:stCondLst>
                                    <p:cond delay="200"/>
                                  </p:stCondLst>
                                  <p:childTnLst>
                                    <p:animMotion origin="layout" path="M -2.91667E-6 3.7037E-7 L -2.91667E-6 0.03542 " pathEditMode="relative" rAng="0" ptsTypes="AA">
                                      <p:cBhvr>
                                        <p:cTn id="44" dur="700" spd="-100000" fill="hold"/>
                                        <p:tgtEl>
                                          <p:spTgt spid="79"/>
                                        </p:tgtEl>
                                        <p:attrNameLst>
                                          <p:attrName>ppt_x</p:attrName>
                                          <p:attrName>ppt_y</p:attrName>
                                        </p:attrNameLst>
                                      </p:cBhvr>
                                      <p:rCtr x="0" y="1759"/>
                                    </p:animMotion>
                                  </p:childTnLst>
                                </p:cTn>
                              </p:par>
                              <p:par>
                                <p:cTn id="45" presetID="10" presetClass="entr" presetSubtype="0" fill="hold" grpId="0" nodeType="withEffect">
                                  <p:stCondLst>
                                    <p:cond delay="300"/>
                                  </p:stCondLst>
                                  <p:childTnLst>
                                    <p:set>
                                      <p:cBhvr>
                                        <p:cTn id="46" dur="1" fill="hold">
                                          <p:stCondLst>
                                            <p:cond delay="0"/>
                                          </p:stCondLst>
                                        </p:cTn>
                                        <p:tgtEl>
                                          <p:spTgt spid="62"/>
                                        </p:tgtEl>
                                        <p:attrNameLst>
                                          <p:attrName>style.visibility</p:attrName>
                                        </p:attrNameLst>
                                      </p:cBhvr>
                                      <p:to>
                                        <p:strVal val="visible"/>
                                      </p:to>
                                    </p:set>
                                    <p:animEffect transition="in" filter="fade">
                                      <p:cBhvr>
                                        <p:cTn id="47" dur="500"/>
                                        <p:tgtEl>
                                          <p:spTgt spid="62"/>
                                        </p:tgtEl>
                                      </p:cBhvr>
                                    </p:animEffect>
                                  </p:childTnLst>
                                </p:cTn>
                              </p:par>
                              <p:par>
                                <p:cTn id="48" presetID="42" presetClass="path" presetSubtype="0" decel="100000" fill="hold" grpId="1" nodeType="withEffect">
                                  <p:stCondLst>
                                    <p:cond delay="300"/>
                                  </p:stCondLst>
                                  <p:childTnLst>
                                    <p:animMotion origin="layout" path="M -1.09127E-6 -2.7381E-6 L -1.09127E-6 0.03544 " pathEditMode="relative" rAng="0" ptsTypes="AA">
                                      <p:cBhvr>
                                        <p:cTn id="49" dur="700" spd="-100000" fill="hold"/>
                                        <p:tgtEl>
                                          <p:spTgt spid="62"/>
                                        </p:tgtEl>
                                        <p:attrNameLst>
                                          <p:attrName>ppt_x</p:attrName>
                                          <p:attrName>ppt_y</p:attrName>
                                        </p:attrNameLst>
                                      </p:cBhvr>
                                      <p:rCtr x="0" y="1767"/>
                                    </p:animMotion>
                                  </p:childTnLst>
                                </p:cTn>
                              </p:par>
                              <p:par>
                                <p:cTn id="50" presetID="10" presetClass="entr" presetSubtype="0" fill="hold" nodeType="withEffect">
                                  <p:stCondLst>
                                    <p:cond delay="300"/>
                                  </p:stCondLst>
                                  <p:childTnLst>
                                    <p:set>
                                      <p:cBhvr>
                                        <p:cTn id="51" dur="1" fill="hold">
                                          <p:stCondLst>
                                            <p:cond delay="0"/>
                                          </p:stCondLst>
                                        </p:cTn>
                                        <p:tgtEl>
                                          <p:spTgt spid="96"/>
                                        </p:tgtEl>
                                        <p:attrNameLst>
                                          <p:attrName>style.visibility</p:attrName>
                                        </p:attrNameLst>
                                      </p:cBhvr>
                                      <p:to>
                                        <p:strVal val="visible"/>
                                      </p:to>
                                    </p:set>
                                    <p:animEffect transition="in" filter="fade">
                                      <p:cBhvr>
                                        <p:cTn id="52" dur="500"/>
                                        <p:tgtEl>
                                          <p:spTgt spid="96"/>
                                        </p:tgtEl>
                                      </p:cBhvr>
                                    </p:animEffect>
                                  </p:childTnLst>
                                </p:cTn>
                              </p:par>
                              <p:par>
                                <p:cTn id="53" presetID="42" presetClass="path" presetSubtype="0" decel="100000" fill="hold" nodeType="withEffect">
                                  <p:stCondLst>
                                    <p:cond delay="300"/>
                                  </p:stCondLst>
                                  <p:childTnLst>
                                    <p:animMotion origin="layout" path="M -1.09127E-6 5.95238E-8 L -1.09127E-6 0.03544 " pathEditMode="relative" rAng="0" ptsTypes="AA">
                                      <p:cBhvr>
                                        <p:cTn id="54" dur="700" spd="-100000" fill="hold"/>
                                        <p:tgtEl>
                                          <p:spTgt spid="96"/>
                                        </p:tgtEl>
                                        <p:attrNameLst>
                                          <p:attrName>ppt_x</p:attrName>
                                          <p:attrName>ppt_y</p:attrName>
                                        </p:attrNameLst>
                                      </p:cBhvr>
                                      <p:rCtr x="0" y="1767"/>
                                    </p:animMotion>
                                  </p:childTnLst>
                                </p:cTn>
                              </p:par>
                              <p:par>
                                <p:cTn id="55" presetID="10" presetClass="entr" presetSubtype="0" fill="hold" grpId="0" nodeType="withEffect">
                                  <p:stCondLst>
                                    <p:cond delay="300"/>
                                  </p:stCondLst>
                                  <p:childTnLst>
                                    <p:set>
                                      <p:cBhvr>
                                        <p:cTn id="56" dur="1" fill="hold">
                                          <p:stCondLst>
                                            <p:cond delay="0"/>
                                          </p:stCondLst>
                                        </p:cTn>
                                        <p:tgtEl>
                                          <p:spTgt spid="95"/>
                                        </p:tgtEl>
                                        <p:attrNameLst>
                                          <p:attrName>style.visibility</p:attrName>
                                        </p:attrNameLst>
                                      </p:cBhvr>
                                      <p:to>
                                        <p:strVal val="visible"/>
                                      </p:to>
                                    </p:set>
                                    <p:animEffect transition="in" filter="fade">
                                      <p:cBhvr>
                                        <p:cTn id="57" dur="500"/>
                                        <p:tgtEl>
                                          <p:spTgt spid="95"/>
                                        </p:tgtEl>
                                      </p:cBhvr>
                                    </p:animEffect>
                                  </p:childTnLst>
                                </p:cTn>
                              </p:par>
                              <p:par>
                                <p:cTn id="58" presetID="42" presetClass="path" presetSubtype="0" decel="100000" fill="hold" grpId="1" nodeType="withEffect">
                                  <p:stCondLst>
                                    <p:cond delay="300"/>
                                  </p:stCondLst>
                                  <p:childTnLst>
                                    <p:animMotion origin="layout" path="M -1.09127E-6 -3.92857E-6 L -1.09127E-6 0.03544 " pathEditMode="relative" rAng="0" ptsTypes="AA">
                                      <p:cBhvr>
                                        <p:cTn id="59" dur="700" spd="-100000" fill="hold"/>
                                        <p:tgtEl>
                                          <p:spTgt spid="95"/>
                                        </p:tgtEl>
                                        <p:attrNameLst>
                                          <p:attrName>ppt_x</p:attrName>
                                          <p:attrName>ppt_y</p:attrName>
                                        </p:attrNameLst>
                                      </p:cBhvr>
                                      <p:rCtr x="0" y="1767"/>
                                    </p:animMotion>
                                  </p:childTnLst>
                                </p:cTn>
                              </p:par>
                              <p:par>
                                <p:cTn id="60" presetID="10" presetClass="entr" presetSubtype="0" fill="hold" grpId="0" nodeType="withEffect">
                                  <p:stCondLst>
                                    <p:cond delay="400"/>
                                  </p:stCondLst>
                                  <p:childTnLst>
                                    <p:set>
                                      <p:cBhvr>
                                        <p:cTn id="61" dur="1" fill="hold">
                                          <p:stCondLst>
                                            <p:cond delay="0"/>
                                          </p:stCondLst>
                                        </p:cTn>
                                        <p:tgtEl>
                                          <p:spTgt spid="63"/>
                                        </p:tgtEl>
                                        <p:attrNameLst>
                                          <p:attrName>style.visibility</p:attrName>
                                        </p:attrNameLst>
                                      </p:cBhvr>
                                      <p:to>
                                        <p:strVal val="visible"/>
                                      </p:to>
                                    </p:set>
                                    <p:animEffect transition="in" filter="fade">
                                      <p:cBhvr>
                                        <p:cTn id="62" dur="500"/>
                                        <p:tgtEl>
                                          <p:spTgt spid="63"/>
                                        </p:tgtEl>
                                      </p:cBhvr>
                                    </p:animEffect>
                                  </p:childTnLst>
                                </p:cTn>
                              </p:par>
                              <p:par>
                                <p:cTn id="63" presetID="42" presetClass="path" presetSubtype="0" decel="100000" fill="hold" grpId="1" nodeType="withEffect">
                                  <p:stCondLst>
                                    <p:cond delay="400"/>
                                  </p:stCondLst>
                                  <p:childTnLst>
                                    <p:animMotion origin="layout" path="M -6.74603E-7 -2.7381E-6 L -6.74603E-7 0.03544 " pathEditMode="relative" rAng="0" ptsTypes="AA">
                                      <p:cBhvr>
                                        <p:cTn id="64" dur="700" spd="-100000" fill="hold"/>
                                        <p:tgtEl>
                                          <p:spTgt spid="63"/>
                                        </p:tgtEl>
                                        <p:attrNameLst>
                                          <p:attrName>ppt_x</p:attrName>
                                          <p:attrName>ppt_y</p:attrName>
                                        </p:attrNameLst>
                                      </p:cBhvr>
                                      <p:rCtr x="0" y="1767"/>
                                    </p:animMotion>
                                  </p:childTnLst>
                                </p:cTn>
                              </p:par>
                              <p:par>
                                <p:cTn id="65" presetID="10" presetClass="entr" presetSubtype="0" fill="hold" nodeType="withEffect">
                                  <p:stCondLst>
                                    <p:cond delay="400"/>
                                  </p:stCondLst>
                                  <p:childTnLst>
                                    <p:set>
                                      <p:cBhvr>
                                        <p:cTn id="66" dur="1" fill="hold">
                                          <p:stCondLst>
                                            <p:cond delay="0"/>
                                          </p:stCondLst>
                                        </p:cTn>
                                        <p:tgtEl>
                                          <p:spTgt spid="92"/>
                                        </p:tgtEl>
                                        <p:attrNameLst>
                                          <p:attrName>style.visibility</p:attrName>
                                        </p:attrNameLst>
                                      </p:cBhvr>
                                      <p:to>
                                        <p:strVal val="visible"/>
                                      </p:to>
                                    </p:set>
                                    <p:animEffect transition="in" filter="fade">
                                      <p:cBhvr>
                                        <p:cTn id="67" dur="500"/>
                                        <p:tgtEl>
                                          <p:spTgt spid="92"/>
                                        </p:tgtEl>
                                      </p:cBhvr>
                                    </p:animEffect>
                                  </p:childTnLst>
                                </p:cTn>
                              </p:par>
                              <p:par>
                                <p:cTn id="68" presetID="42" presetClass="path" presetSubtype="0" decel="100000" fill="hold" nodeType="withEffect">
                                  <p:stCondLst>
                                    <p:cond delay="400"/>
                                  </p:stCondLst>
                                  <p:childTnLst>
                                    <p:animMotion origin="layout" path="M 4.35516E-6 5.95238E-8 L 4.35516E-6 0.03544 " pathEditMode="relative" rAng="0" ptsTypes="AA">
                                      <p:cBhvr>
                                        <p:cTn id="69" dur="700" spd="-100000" fill="hold"/>
                                        <p:tgtEl>
                                          <p:spTgt spid="92"/>
                                        </p:tgtEl>
                                        <p:attrNameLst>
                                          <p:attrName>ppt_x</p:attrName>
                                          <p:attrName>ppt_y</p:attrName>
                                        </p:attrNameLst>
                                      </p:cBhvr>
                                      <p:rCtr x="0" y="1767"/>
                                    </p:animMotion>
                                  </p:childTnLst>
                                </p:cTn>
                              </p:par>
                              <p:par>
                                <p:cTn id="70" presetID="10" presetClass="entr" presetSubtype="0" fill="hold" grpId="0" nodeType="withEffect">
                                  <p:stCondLst>
                                    <p:cond delay="400"/>
                                  </p:stCondLst>
                                  <p:childTnLst>
                                    <p:set>
                                      <p:cBhvr>
                                        <p:cTn id="71" dur="1" fill="hold">
                                          <p:stCondLst>
                                            <p:cond delay="0"/>
                                          </p:stCondLst>
                                        </p:cTn>
                                        <p:tgtEl>
                                          <p:spTgt spid="91"/>
                                        </p:tgtEl>
                                        <p:attrNameLst>
                                          <p:attrName>style.visibility</p:attrName>
                                        </p:attrNameLst>
                                      </p:cBhvr>
                                      <p:to>
                                        <p:strVal val="visible"/>
                                      </p:to>
                                    </p:set>
                                    <p:animEffect transition="in" filter="fade">
                                      <p:cBhvr>
                                        <p:cTn id="72" dur="500"/>
                                        <p:tgtEl>
                                          <p:spTgt spid="91"/>
                                        </p:tgtEl>
                                      </p:cBhvr>
                                    </p:animEffect>
                                  </p:childTnLst>
                                </p:cTn>
                              </p:par>
                              <p:par>
                                <p:cTn id="73" presetID="42" presetClass="path" presetSubtype="0" decel="100000" fill="hold" grpId="1" nodeType="withEffect">
                                  <p:stCondLst>
                                    <p:cond delay="400"/>
                                  </p:stCondLst>
                                  <p:childTnLst>
                                    <p:animMotion origin="layout" path="M 4.35516E-6 -3.92857E-6 L 4.35516E-6 0.03544 " pathEditMode="relative" rAng="0" ptsTypes="AA">
                                      <p:cBhvr>
                                        <p:cTn id="74" dur="700" spd="-100000" fill="hold"/>
                                        <p:tgtEl>
                                          <p:spTgt spid="91"/>
                                        </p:tgtEl>
                                        <p:attrNameLst>
                                          <p:attrName>ppt_x</p:attrName>
                                          <p:attrName>ppt_y</p:attrName>
                                        </p:attrNameLst>
                                      </p:cBhvr>
                                      <p:rCtr x="0" y="1767"/>
                                    </p:animMotion>
                                  </p:childTnLst>
                                </p:cTn>
                              </p:par>
                              <p:par>
                                <p:cTn id="75" presetID="10" presetClass="entr" presetSubtype="0" fill="hold" grpId="0" nodeType="withEffect">
                                  <p:stCondLst>
                                    <p:cond delay="500"/>
                                  </p:stCondLst>
                                  <p:childTnLst>
                                    <p:set>
                                      <p:cBhvr>
                                        <p:cTn id="76" dur="1" fill="hold">
                                          <p:stCondLst>
                                            <p:cond delay="0"/>
                                          </p:stCondLst>
                                        </p:cTn>
                                        <p:tgtEl>
                                          <p:spTgt spid="64"/>
                                        </p:tgtEl>
                                        <p:attrNameLst>
                                          <p:attrName>style.visibility</p:attrName>
                                        </p:attrNameLst>
                                      </p:cBhvr>
                                      <p:to>
                                        <p:strVal val="visible"/>
                                      </p:to>
                                    </p:set>
                                    <p:animEffect transition="in" filter="fade">
                                      <p:cBhvr>
                                        <p:cTn id="77" dur="500"/>
                                        <p:tgtEl>
                                          <p:spTgt spid="64"/>
                                        </p:tgtEl>
                                      </p:cBhvr>
                                    </p:animEffect>
                                  </p:childTnLst>
                                </p:cTn>
                              </p:par>
                              <p:par>
                                <p:cTn id="78" presetID="42" presetClass="path" presetSubtype="0" decel="100000" fill="hold" grpId="1" nodeType="withEffect">
                                  <p:stCondLst>
                                    <p:cond delay="500"/>
                                  </p:stCondLst>
                                  <p:childTnLst>
                                    <p:animMotion origin="layout" path="M -2.57937E-7 -2.7381E-6 L -2.57937E-7 0.03544 " pathEditMode="relative" rAng="0" ptsTypes="AA">
                                      <p:cBhvr>
                                        <p:cTn id="79" dur="700" spd="-100000" fill="hold"/>
                                        <p:tgtEl>
                                          <p:spTgt spid="64"/>
                                        </p:tgtEl>
                                        <p:attrNameLst>
                                          <p:attrName>ppt_x</p:attrName>
                                          <p:attrName>ppt_y</p:attrName>
                                        </p:attrNameLst>
                                      </p:cBhvr>
                                      <p:rCtr x="0" y="1767"/>
                                    </p:animMotion>
                                  </p:childTnLst>
                                </p:cTn>
                              </p:par>
                              <p:par>
                                <p:cTn id="80" presetID="10" presetClass="entr" presetSubtype="0" fill="hold" nodeType="withEffect">
                                  <p:stCondLst>
                                    <p:cond delay="500"/>
                                  </p:stCondLst>
                                  <p:childTnLst>
                                    <p:set>
                                      <p:cBhvr>
                                        <p:cTn id="81" dur="1" fill="hold">
                                          <p:stCondLst>
                                            <p:cond delay="0"/>
                                          </p:stCondLst>
                                        </p:cTn>
                                        <p:tgtEl>
                                          <p:spTgt spid="94"/>
                                        </p:tgtEl>
                                        <p:attrNameLst>
                                          <p:attrName>style.visibility</p:attrName>
                                        </p:attrNameLst>
                                      </p:cBhvr>
                                      <p:to>
                                        <p:strVal val="visible"/>
                                      </p:to>
                                    </p:set>
                                    <p:animEffect transition="in" filter="fade">
                                      <p:cBhvr>
                                        <p:cTn id="82" dur="500"/>
                                        <p:tgtEl>
                                          <p:spTgt spid="94"/>
                                        </p:tgtEl>
                                      </p:cBhvr>
                                    </p:animEffect>
                                  </p:childTnLst>
                                </p:cTn>
                              </p:par>
                              <p:par>
                                <p:cTn id="83" presetID="42" presetClass="path" presetSubtype="0" decel="100000" fill="hold" nodeType="withEffect">
                                  <p:stCondLst>
                                    <p:cond delay="500"/>
                                  </p:stCondLst>
                                  <p:childTnLst>
                                    <p:animMotion origin="layout" path="M 4.77183E-6 2.2619E-6 L 4.77183E-6 0.03543 " pathEditMode="relative" rAng="0" ptsTypes="AA">
                                      <p:cBhvr>
                                        <p:cTn id="84" dur="700" spd="-100000" fill="hold"/>
                                        <p:tgtEl>
                                          <p:spTgt spid="94"/>
                                        </p:tgtEl>
                                        <p:attrNameLst>
                                          <p:attrName>ppt_x</p:attrName>
                                          <p:attrName>ppt_y</p:attrName>
                                        </p:attrNameLst>
                                      </p:cBhvr>
                                      <p:rCtr x="0" y="1767"/>
                                    </p:animMotion>
                                  </p:childTnLst>
                                </p:cTn>
                              </p:par>
                              <p:par>
                                <p:cTn id="85" presetID="10" presetClass="entr" presetSubtype="0" fill="hold" grpId="0" nodeType="withEffect">
                                  <p:stCondLst>
                                    <p:cond delay="500"/>
                                  </p:stCondLst>
                                  <p:childTnLst>
                                    <p:set>
                                      <p:cBhvr>
                                        <p:cTn id="86" dur="1" fill="hold">
                                          <p:stCondLst>
                                            <p:cond delay="0"/>
                                          </p:stCondLst>
                                        </p:cTn>
                                        <p:tgtEl>
                                          <p:spTgt spid="93"/>
                                        </p:tgtEl>
                                        <p:attrNameLst>
                                          <p:attrName>style.visibility</p:attrName>
                                        </p:attrNameLst>
                                      </p:cBhvr>
                                      <p:to>
                                        <p:strVal val="visible"/>
                                      </p:to>
                                    </p:set>
                                    <p:animEffect transition="in" filter="fade">
                                      <p:cBhvr>
                                        <p:cTn id="87" dur="500"/>
                                        <p:tgtEl>
                                          <p:spTgt spid="93"/>
                                        </p:tgtEl>
                                      </p:cBhvr>
                                    </p:animEffect>
                                  </p:childTnLst>
                                </p:cTn>
                              </p:par>
                              <p:par>
                                <p:cTn id="88" presetID="42" presetClass="path" presetSubtype="0" decel="100000" fill="hold" grpId="1" nodeType="withEffect">
                                  <p:stCondLst>
                                    <p:cond delay="500"/>
                                  </p:stCondLst>
                                  <p:childTnLst>
                                    <p:animMotion origin="layout" path="M -4.22619E-6 -3.92857E-6 L -4.22619E-6 0.03544 " pathEditMode="relative" rAng="0" ptsTypes="AA">
                                      <p:cBhvr>
                                        <p:cTn id="89" dur="700" spd="-100000" fill="hold"/>
                                        <p:tgtEl>
                                          <p:spTgt spid="93"/>
                                        </p:tgtEl>
                                        <p:attrNameLst>
                                          <p:attrName>ppt_x</p:attrName>
                                          <p:attrName>ppt_y</p:attrName>
                                        </p:attrNameLst>
                                      </p:cBhvr>
                                      <p:rCtr x="0" y="1767"/>
                                    </p:animMotion>
                                  </p:childTnLst>
                                </p:cTn>
                              </p:par>
                              <p:par>
                                <p:cTn id="90" presetID="10" presetClass="entr" presetSubtype="0" fill="hold" grpId="0" nodeType="withEffect">
                                  <p:stCondLst>
                                    <p:cond delay="600"/>
                                  </p:stCondLst>
                                  <p:childTnLst>
                                    <p:set>
                                      <p:cBhvr>
                                        <p:cTn id="91" dur="1" fill="hold">
                                          <p:stCondLst>
                                            <p:cond delay="0"/>
                                          </p:stCondLst>
                                        </p:cTn>
                                        <p:tgtEl>
                                          <p:spTgt spid="65"/>
                                        </p:tgtEl>
                                        <p:attrNameLst>
                                          <p:attrName>style.visibility</p:attrName>
                                        </p:attrNameLst>
                                      </p:cBhvr>
                                      <p:to>
                                        <p:strVal val="visible"/>
                                      </p:to>
                                    </p:set>
                                    <p:animEffect transition="in" filter="fade">
                                      <p:cBhvr>
                                        <p:cTn id="92" dur="500"/>
                                        <p:tgtEl>
                                          <p:spTgt spid="65"/>
                                        </p:tgtEl>
                                      </p:cBhvr>
                                    </p:animEffect>
                                  </p:childTnLst>
                                </p:cTn>
                              </p:par>
                              <p:par>
                                <p:cTn id="93" presetID="42" presetClass="path" presetSubtype="0" decel="100000" fill="hold" grpId="1" nodeType="withEffect">
                                  <p:stCondLst>
                                    <p:cond delay="600"/>
                                  </p:stCondLst>
                                  <p:childTnLst>
                                    <p:animMotion origin="layout" path="M 1.78571E-7 -2.7381E-6 L 1.78571E-7 0.03544 " pathEditMode="relative" rAng="0" ptsTypes="AA">
                                      <p:cBhvr>
                                        <p:cTn id="94" dur="700" spd="-100000" fill="hold"/>
                                        <p:tgtEl>
                                          <p:spTgt spid="65"/>
                                        </p:tgtEl>
                                        <p:attrNameLst>
                                          <p:attrName>ppt_x</p:attrName>
                                          <p:attrName>ppt_y</p:attrName>
                                        </p:attrNameLst>
                                      </p:cBhvr>
                                      <p:rCtr x="0" y="1767"/>
                                    </p:animMotion>
                                  </p:childTnLst>
                                </p:cTn>
                              </p:par>
                              <p:par>
                                <p:cTn id="95" presetID="10" presetClass="entr" presetSubtype="0" fill="hold" nodeType="withEffect">
                                  <p:stCondLst>
                                    <p:cond delay="600"/>
                                  </p:stCondLst>
                                  <p:childTnLst>
                                    <p:set>
                                      <p:cBhvr>
                                        <p:cTn id="96" dur="1" fill="hold">
                                          <p:stCondLst>
                                            <p:cond delay="0"/>
                                          </p:stCondLst>
                                        </p:cTn>
                                        <p:tgtEl>
                                          <p:spTgt spid="90"/>
                                        </p:tgtEl>
                                        <p:attrNameLst>
                                          <p:attrName>style.visibility</p:attrName>
                                        </p:attrNameLst>
                                      </p:cBhvr>
                                      <p:to>
                                        <p:strVal val="visible"/>
                                      </p:to>
                                    </p:set>
                                    <p:animEffect transition="in" filter="fade">
                                      <p:cBhvr>
                                        <p:cTn id="97" dur="500"/>
                                        <p:tgtEl>
                                          <p:spTgt spid="90"/>
                                        </p:tgtEl>
                                      </p:cBhvr>
                                    </p:animEffect>
                                  </p:childTnLst>
                                </p:cTn>
                              </p:par>
                              <p:par>
                                <p:cTn id="98" presetID="42" presetClass="path" presetSubtype="0" decel="100000" fill="hold" nodeType="withEffect">
                                  <p:stCondLst>
                                    <p:cond delay="600"/>
                                  </p:stCondLst>
                                  <p:childTnLst>
                                    <p:animMotion origin="layout" path="M -3.80952E-6 1.19048E-7 L -3.80952E-6 0.03544 " pathEditMode="relative" rAng="0" ptsTypes="AA">
                                      <p:cBhvr>
                                        <p:cTn id="99" dur="700" spd="-100000" fill="hold"/>
                                        <p:tgtEl>
                                          <p:spTgt spid="90"/>
                                        </p:tgtEl>
                                        <p:attrNameLst>
                                          <p:attrName>ppt_x</p:attrName>
                                          <p:attrName>ppt_y</p:attrName>
                                        </p:attrNameLst>
                                      </p:cBhvr>
                                      <p:rCtr x="0" y="1767"/>
                                    </p:animMotion>
                                  </p:childTnLst>
                                </p:cTn>
                              </p:par>
                              <p:par>
                                <p:cTn id="100" presetID="10" presetClass="entr" presetSubtype="0" fill="hold" grpId="0" nodeType="withEffect">
                                  <p:stCondLst>
                                    <p:cond delay="600"/>
                                  </p:stCondLst>
                                  <p:childTnLst>
                                    <p:set>
                                      <p:cBhvr>
                                        <p:cTn id="101" dur="1" fill="hold">
                                          <p:stCondLst>
                                            <p:cond delay="0"/>
                                          </p:stCondLst>
                                        </p:cTn>
                                        <p:tgtEl>
                                          <p:spTgt spid="89"/>
                                        </p:tgtEl>
                                        <p:attrNameLst>
                                          <p:attrName>style.visibility</p:attrName>
                                        </p:attrNameLst>
                                      </p:cBhvr>
                                      <p:to>
                                        <p:strVal val="visible"/>
                                      </p:to>
                                    </p:set>
                                    <p:animEffect transition="in" filter="fade">
                                      <p:cBhvr>
                                        <p:cTn id="102" dur="500"/>
                                        <p:tgtEl>
                                          <p:spTgt spid="89"/>
                                        </p:tgtEl>
                                      </p:cBhvr>
                                    </p:animEffect>
                                  </p:childTnLst>
                                </p:cTn>
                              </p:par>
                              <p:par>
                                <p:cTn id="103" presetID="42" presetClass="path" presetSubtype="0" decel="100000" fill="hold" grpId="1" nodeType="withEffect">
                                  <p:stCondLst>
                                    <p:cond delay="600"/>
                                  </p:stCondLst>
                                  <p:childTnLst>
                                    <p:animMotion origin="layout" path="M -3.80952E-6 -3.92857E-6 L -3.80952E-6 0.03544 " pathEditMode="relative" rAng="0" ptsTypes="AA">
                                      <p:cBhvr>
                                        <p:cTn id="104" dur="700" spd="-100000" fill="hold"/>
                                        <p:tgtEl>
                                          <p:spTgt spid="89"/>
                                        </p:tgtEl>
                                        <p:attrNameLst>
                                          <p:attrName>ppt_x</p:attrName>
                                          <p:attrName>ppt_y</p:attrName>
                                        </p:attrNameLst>
                                      </p:cBhvr>
                                      <p:rCtr x="0" y="1767"/>
                                    </p:animMotion>
                                  </p:childTnLst>
                                </p:cTn>
                              </p:par>
                              <p:par>
                                <p:cTn id="105" presetID="10" presetClass="entr" presetSubtype="0" fill="hold" nodeType="withEffect">
                                  <p:stCondLst>
                                    <p:cond delay="700"/>
                                  </p:stCondLst>
                                  <p:childTnLst>
                                    <p:set>
                                      <p:cBhvr>
                                        <p:cTn id="106" dur="1" fill="hold">
                                          <p:stCondLst>
                                            <p:cond delay="0"/>
                                          </p:stCondLst>
                                        </p:cTn>
                                        <p:tgtEl>
                                          <p:spTgt spid="111"/>
                                        </p:tgtEl>
                                        <p:attrNameLst>
                                          <p:attrName>style.visibility</p:attrName>
                                        </p:attrNameLst>
                                      </p:cBhvr>
                                      <p:to>
                                        <p:strVal val="visible"/>
                                      </p:to>
                                    </p:set>
                                    <p:animEffect transition="in" filter="fade">
                                      <p:cBhvr>
                                        <p:cTn id="107" dur="500"/>
                                        <p:tgtEl>
                                          <p:spTgt spid="111"/>
                                        </p:tgtEl>
                                      </p:cBhvr>
                                    </p:animEffect>
                                  </p:childTnLst>
                                </p:cTn>
                              </p:par>
                              <p:par>
                                <p:cTn id="108" presetID="42" presetClass="path" presetSubtype="0" decel="100000" fill="hold" nodeType="withEffect">
                                  <p:stCondLst>
                                    <p:cond delay="700"/>
                                  </p:stCondLst>
                                  <p:childTnLst>
                                    <p:animMotion origin="layout" path="M -2.91667E-6 3.7037E-6 L -2.91667E-6 0.03541 " pathEditMode="relative" rAng="0" ptsTypes="AA">
                                      <p:cBhvr>
                                        <p:cTn id="109" dur="700" spd="-100000" fill="hold"/>
                                        <p:tgtEl>
                                          <p:spTgt spid="111"/>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2" grpId="1" animBg="1"/>
      <p:bldP spid="63" grpId="0" animBg="1"/>
      <p:bldP spid="63" grpId="1" animBg="1"/>
      <p:bldP spid="64" grpId="0" animBg="1"/>
      <p:bldP spid="64" grpId="1" animBg="1"/>
      <p:bldP spid="65" grpId="0" animBg="1"/>
      <p:bldP spid="65" grpId="1" animBg="1"/>
      <p:bldP spid="121" grpId="0" animBg="1"/>
      <p:bldP spid="121" grpId="1" animBg="1"/>
      <p:bldP spid="77" grpId="0"/>
      <p:bldP spid="77" grpId="1"/>
      <p:bldP spid="76" grpId="0" animBg="1"/>
      <p:bldP spid="76" grpId="1" animBg="1"/>
      <p:bldP spid="95" grpId="0"/>
      <p:bldP spid="95" grpId="1"/>
      <p:bldP spid="91" grpId="0"/>
      <p:bldP spid="91" grpId="1"/>
      <p:bldP spid="93" grpId="0"/>
      <p:bldP spid="93" grpId="1"/>
      <p:bldP spid="89" grpId="0"/>
      <p:bldP spid="89"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6BA7E-4A73-F984-7F57-FE0F8E8C3BD2}"/>
              </a:ext>
            </a:extLst>
          </p:cNvPr>
          <p:cNvSpPr>
            <a:spLocks noGrp="1"/>
          </p:cNvSpPr>
          <p:nvPr>
            <p:ph type="title"/>
          </p:nvPr>
        </p:nvSpPr>
        <p:spPr/>
        <p:txBody>
          <a:bodyPr/>
          <a:lstStyle/>
          <a:p>
            <a:r>
              <a:rPr lang="en-US" dirty="0">
                <a:gradFill flip="none" rotWithShape="1">
                  <a:gsLst>
                    <a:gs pos="10000">
                      <a:schemeClr val="accent1">
                        <a:lumMod val="75000"/>
                      </a:schemeClr>
                    </a:gs>
                    <a:gs pos="35000">
                      <a:schemeClr val="accent1">
                        <a:lumMod val="75000"/>
                      </a:schemeClr>
                    </a:gs>
                    <a:gs pos="53000">
                      <a:schemeClr val="tx2">
                        <a:lumMod val="75000"/>
                        <a:lumOff val="25000"/>
                      </a:schemeClr>
                    </a:gs>
                    <a:gs pos="85000">
                      <a:schemeClr val="tx2">
                        <a:lumMod val="90000"/>
                        <a:lumOff val="10000"/>
                      </a:schemeClr>
                    </a:gs>
                  </a:gsLst>
                  <a:lin ang="13500000" scaled="1"/>
                  <a:tileRect/>
                </a:gradFill>
              </a:rPr>
              <a:t>What is the Azure AI Studio?</a:t>
            </a:r>
          </a:p>
        </p:txBody>
      </p:sp>
      <p:sp>
        <p:nvSpPr>
          <p:cNvPr id="3" name="Text Placeholder 2">
            <a:extLst>
              <a:ext uri="{FF2B5EF4-FFF2-40B4-BE49-F238E27FC236}">
                <a16:creationId xmlns:a16="http://schemas.microsoft.com/office/drawing/2014/main" id="{0C025C4C-8E7E-3293-F611-36BDECB47A3E}"/>
              </a:ext>
            </a:extLst>
          </p:cNvPr>
          <p:cNvSpPr>
            <a:spLocks noGrp="1"/>
          </p:cNvSpPr>
          <p:nvPr>
            <p:ph sz="quarter" idx="10"/>
          </p:nvPr>
        </p:nvSpPr>
        <p:spPr>
          <a:xfrm>
            <a:off x="584201" y="1509529"/>
            <a:ext cx="4540692" cy="4267835"/>
          </a:xfrm>
        </p:spPr>
        <p:txBody>
          <a:bodyPr/>
          <a:lstStyle/>
          <a:p>
            <a:pPr marL="285750" indent="-285750" algn="l">
              <a:spcBef>
                <a:spcPts val="900"/>
              </a:spcBef>
              <a:buFont typeface="Arial" panose="020B0604020202020204" pitchFamily="34" charset="0"/>
              <a:buChar char="•"/>
            </a:pPr>
            <a:r>
              <a:rPr lang="en-US" sz="2000" dirty="0"/>
              <a:t>Pro-code development with full catalog of models and fine-tuning capabilities.</a:t>
            </a:r>
          </a:p>
          <a:p>
            <a:pPr marL="285750" indent="-285750" algn="l">
              <a:spcBef>
                <a:spcPts val="900"/>
              </a:spcBef>
              <a:buFont typeface="Arial" panose="020B0604020202020204" pitchFamily="34" charset="0"/>
              <a:buChar char="•"/>
            </a:pPr>
            <a:r>
              <a:rPr lang="en-US" sz="2000" dirty="0"/>
              <a:t>PaaS services with full control over cloud infrastructure.</a:t>
            </a:r>
          </a:p>
          <a:p>
            <a:pPr marL="285750" indent="-285750">
              <a:spcBef>
                <a:spcPts val="900"/>
              </a:spcBef>
              <a:buFont typeface="Arial" panose="020B0604020202020204" pitchFamily="34" charset="0"/>
              <a:buChar char="•"/>
            </a:pPr>
            <a:r>
              <a:rPr lang="en-US" sz="2000" dirty="0"/>
              <a:t>Prompt and model orchestration.</a:t>
            </a:r>
          </a:p>
          <a:p>
            <a:pPr marL="285750" indent="-285750" algn="l">
              <a:spcBef>
                <a:spcPts val="900"/>
              </a:spcBef>
              <a:buFont typeface="Arial" panose="020B0604020202020204" pitchFamily="34" charset="0"/>
              <a:buChar char="•"/>
            </a:pPr>
            <a:r>
              <a:rPr lang="en-US" sz="2000" dirty="0"/>
              <a:t>Evaluations engine to test performance, reliability, scalability, and responsible AI safety.</a:t>
            </a:r>
          </a:p>
          <a:p>
            <a:pPr marL="285750" indent="-285750" algn="l">
              <a:spcBef>
                <a:spcPts val="900"/>
              </a:spcBef>
              <a:buFont typeface="Arial" panose="020B0604020202020204" pitchFamily="34" charset="0"/>
              <a:buChar char="•"/>
            </a:pPr>
            <a:r>
              <a:rPr lang="en-US" sz="2000" dirty="0"/>
              <a:t>Deploy as an endpoint in Azure for use in </a:t>
            </a:r>
            <a:r>
              <a:rPr kumimoji="0" lang="en-US" sz="2000" b="0" i="0" u="none" strike="noStrike" kern="1200" cap="none" normalizeH="0" baseline="0" noProof="0" dirty="0">
                <a:ln>
                  <a:noFill/>
                </a:ln>
                <a:effectLst/>
                <a:uLnTx/>
                <a:uFillTx/>
              </a:rPr>
              <a:t>custom apps and services.</a:t>
            </a:r>
            <a:endParaRPr lang="en-US" sz="2000" dirty="0"/>
          </a:p>
          <a:p>
            <a:pPr marL="285750" indent="-285750" algn="l">
              <a:buFont typeface="Arial" panose="020B0604020202020204" pitchFamily="34" charset="0"/>
              <a:buChar char="•"/>
            </a:pPr>
            <a:endParaRPr lang="en-US" sz="2000" dirty="0"/>
          </a:p>
        </p:txBody>
      </p:sp>
      <p:pic>
        <p:nvPicPr>
          <p:cNvPr id="4" name="Picture 3" descr="A screenshot of AI Studio.">
            <a:extLst>
              <a:ext uri="{FF2B5EF4-FFF2-40B4-BE49-F238E27FC236}">
                <a16:creationId xmlns:a16="http://schemas.microsoft.com/office/drawing/2014/main" id="{A8E7A374-9E82-FCD9-D84E-F4169149C148}"/>
              </a:ext>
            </a:extLst>
          </p:cNvPr>
          <p:cNvPicPr>
            <a:picLocks noChangeAspect="1"/>
          </p:cNvPicPr>
          <p:nvPr/>
        </p:nvPicPr>
        <p:blipFill rotWithShape="1">
          <a:blip r:embed="rId3"/>
          <a:srcRect b="37921"/>
          <a:stretch/>
        </p:blipFill>
        <p:spPr>
          <a:xfrm>
            <a:off x="5124892" y="1731583"/>
            <a:ext cx="6810353" cy="3308250"/>
          </a:xfrm>
          <a:prstGeom prst="rect">
            <a:avLst/>
          </a:prstGeom>
          <a:ln>
            <a:solidFill>
              <a:schemeClr val="bg1">
                <a:lumMod val="85000"/>
              </a:schemeClr>
            </a:solidFill>
          </a:ln>
        </p:spPr>
      </p:pic>
    </p:spTree>
    <p:extLst>
      <p:ext uri="{BB962C8B-B14F-4D97-AF65-F5344CB8AC3E}">
        <p14:creationId xmlns:p14="http://schemas.microsoft.com/office/powerpoint/2010/main" val="166169835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4AE794-4CFB-DEE8-36F4-F96984B53865}"/>
              </a:ext>
            </a:extLst>
          </p:cNvPr>
          <p:cNvSpPr>
            <a:spLocks noGrp="1"/>
          </p:cNvSpPr>
          <p:nvPr>
            <p:ph type="title"/>
          </p:nvPr>
        </p:nvSpPr>
        <p:spPr>
          <a:xfrm>
            <a:off x="589044" y="457622"/>
            <a:ext cx="11016957" cy="553920"/>
          </a:xfrm>
          <a:noFill/>
        </p:spPr>
        <p:txBody>
          <a:bodyPr wrap="square" lIns="0" tIns="0" rIns="0" bIns="0" rtlCol="0" anchor="ctr">
            <a:spAutoFit/>
            <a:scene3d>
              <a:camera prst="orthographicFront"/>
              <a:lightRig rig="threePt" dir="t"/>
            </a:scene3d>
          </a:bodyPr>
          <a:lstStyle/>
          <a:p>
            <a:r>
              <a:rPr lang="en-US" dirty="0"/>
              <a:t>Add generative AI to your apps to gain </a:t>
            </a:r>
            <a:br>
              <a:rPr lang="en-US" dirty="0"/>
            </a:br>
            <a:r>
              <a:rPr lang="en-US" dirty="0"/>
              <a:t>true intelligence</a:t>
            </a:r>
          </a:p>
        </p:txBody>
      </p:sp>
      <p:sp>
        <p:nvSpPr>
          <p:cNvPr id="8" name="Grey rectangle holding picture and title of presenter Erin Rifkin">
            <a:extLst>
              <a:ext uri="{FF2B5EF4-FFF2-40B4-BE49-F238E27FC236}">
                <a16:creationId xmlns:a16="http://schemas.microsoft.com/office/drawing/2014/main" id="{67ED940C-D677-2C5A-35EC-810982EEDE92}"/>
              </a:ext>
              <a:ext uri="{C183D7F6-B498-43B3-948B-1728B52AA6E4}">
                <adec:decorative xmlns:adec="http://schemas.microsoft.com/office/drawing/2017/decorative" val="1"/>
              </a:ext>
            </a:extLst>
          </p:cNvPr>
          <p:cNvSpPr/>
          <p:nvPr/>
        </p:nvSpPr>
        <p:spPr>
          <a:xfrm>
            <a:off x="609570" y="1719859"/>
            <a:ext cx="4927880" cy="4345236"/>
          </a:xfrm>
          <a:prstGeom prst="roundRect">
            <a:avLst>
              <a:gd name="adj" fmla="val 2242"/>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2F2F2"/>
              </a:solidFill>
              <a:effectLst/>
              <a:uLnTx/>
              <a:uFillTx/>
              <a:latin typeface="Segoe UI"/>
              <a:ea typeface="+mn-ea"/>
              <a:cs typeface="Segoe UI" pitchFamily="34" charset="0"/>
              <a:sym typeface="Segoe UI"/>
            </a:endParaRPr>
          </a:p>
        </p:txBody>
      </p:sp>
      <p:sp>
        <p:nvSpPr>
          <p:cNvPr id="9" name="Rectangle 8">
            <a:extLst>
              <a:ext uri="{FF2B5EF4-FFF2-40B4-BE49-F238E27FC236}">
                <a16:creationId xmlns:a16="http://schemas.microsoft.com/office/drawing/2014/main" id="{71215871-D06A-96FE-E91A-3370D5DE3FBF}"/>
              </a:ext>
            </a:extLst>
          </p:cNvPr>
          <p:cNvSpPr/>
          <p:nvPr/>
        </p:nvSpPr>
        <p:spPr bwMode="auto">
          <a:xfrm>
            <a:off x="609570" y="2110561"/>
            <a:ext cx="4927880" cy="566870"/>
          </a:xfrm>
          <a:prstGeom prst="rect">
            <a:avLst/>
          </a:prstGeom>
          <a:noFill/>
          <a:effectLst/>
        </p:spPr>
        <p:txBody>
          <a:bodyPr wrap="square" lIns="0" tIns="18285" rIns="0" bIns="45713" anchor="ctr" anchorCtr="0">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w="3175">
                  <a:noFill/>
                </a:ln>
                <a:solidFill>
                  <a:srgbClr val="011B40"/>
                </a:solidFill>
                <a:effectLst/>
                <a:uLnTx/>
                <a:uFillTx/>
                <a:latin typeface="Segoe UI Semibold" panose="020B0702040204020203" pitchFamily="34" charset="0"/>
                <a:ea typeface="+mn-ea"/>
                <a:cs typeface="Segoe UI Semibold" panose="020B0702040204020203" pitchFamily="34" charset="0"/>
              </a:rPr>
              <a:t>Current apps</a:t>
            </a:r>
          </a:p>
        </p:txBody>
      </p:sp>
      <p:sp>
        <p:nvSpPr>
          <p:cNvPr id="10" name="TextBox 9">
            <a:extLst>
              <a:ext uri="{FF2B5EF4-FFF2-40B4-BE49-F238E27FC236}">
                <a16:creationId xmlns:a16="http://schemas.microsoft.com/office/drawing/2014/main" id="{670D8744-5693-FB5B-3434-70F2F923A336}"/>
              </a:ext>
            </a:extLst>
          </p:cNvPr>
          <p:cNvSpPr txBox="1"/>
          <p:nvPr/>
        </p:nvSpPr>
        <p:spPr>
          <a:xfrm>
            <a:off x="867942" y="3105223"/>
            <a:ext cx="4411139" cy="374740"/>
          </a:xfrm>
          <a:prstGeom prst="rect">
            <a:avLst/>
          </a:prstGeom>
          <a:noFill/>
        </p:spPr>
        <p:txBody>
          <a:bodyPr wrap="square" anchor="ctr">
            <a:spAutoFit/>
          </a:bodyPr>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Semibold"/>
                <a:ea typeface="+mn-ea"/>
                <a:cs typeface="+mn-cs"/>
              </a:rPr>
              <a:t>Constrained interactions</a:t>
            </a:r>
          </a:p>
        </p:txBody>
      </p:sp>
      <p:sp>
        <p:nvSpPr>
          <p:cNvPr id="12" name="TextBox 11">
            <a:extLst>
              <a:ext uri="{FF2B5EF4-FFF2-40B4-BE49-F238E27FC236}">
                <a16:creationId xmlns:a16="http://schemas.microsoft.com/office/drawing/2014/main" id="{3969BF53-E681-9179-3C04-89ED47D7862A}"/>
              </a:ext>
            </a:extLst>
          </p:cNvPr>
          <p:cNvSpPr txBox="1"/>
          <p:nvPr/>
        </p:nvSpPr>
        <p:spPr>
          <a:xfrm>
            <a:off x="867942" y="4225123"/>
            <a:ext cx="4411139" cy="374740"/>
          </a:xfrm>
          <a:prstGeom prst="rect">
            <a:avLst/>
          </a:prstGeom>
          <a:noFill/>
        </p:spPr>
        <p:txBody>
          <a:bodyPr wrap="square" anchor="ctr">
            <a:spAutoFit/>
          </a:bodyPr>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Semibold"/>
                <a:ea typeface="+mn-ea"/>
                <a:cs typeface="+mn-cs"/>
              </a:rPr>
              <a:t>Hard-coded and fixed data sets</a:t>
            </a:r>
          </a:p>
        </p:txBody>
      </p:sp>
      <p:cxnSp>
        <p:nvCxnSpPr>
          <p:cNvPr id="11" name="Straight Connector 10">
            <a:extLst>
              <a:ext uri="{FF2B5EF4-FFF2-40B4-BE49-F238E27FC236}">
                <a16:creationId xmlns:a16="http://schemas.microsoft.com/office/drawing/2014/main" id="{46C84966-8E87-99CD-7520-8304D85768EE}"/>
              </a:ext>
              <a:ext uri="{C183D7F6-B498-43B3-948B-1728B52AA6E4}">
                <adec:decorative xmlns:adec="http://schemas.microsoft.com/office/drawing/2017/decorative" val="1"/>
              </a:ext>
            </a:extLst>
          </p:cNvPr>
          <p:cNvCxnSpPr>
            <a:cxnSpLocks/>
          </p:cNvCxnSpPr>
          <p:nvPr/>
        </p:nvCxnSpPr>
        <p:spPr>
          <a:xfrm flipH="1">
            <a:off x="609570" y="3798698"/>
            <a:ext cx="4927385" cy="0"/>
          </a:xfrm>
          <a:prstGeom prst="line">
            <a:avLst/>
          </a:prstGeom>
          <a:ln w="190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66E4932-27F0-C603-45F6-77EDCA9D8E30}"/>
              </a:ext>
              <a:ext uri="{C183D7F6-B498-43B3-948B-1728B52AA6E4}">
                <adec:decorative xmlns:adec="http://schemas.microsoft.com/office/drawing/2017/decorative" val="1"/>
              </a:ext>
            </a:extLst>
          </p:cNvPr>
          <p:cNvCxnSpPr>
            <a:cxnSpLocks/>
          </p:cNvCxnSpPr>
          <p:nvPr/>
        </p:nvCxnSpPr>
        <p:spPr>
          <a:xfrm flipH="1">
            <a:off x="609570" y="5087825"/>
            <a:ext cx="4927385" cy="0"/>
          </a:xfrm>
          <a:prstGeom prst="line">
            <a:avLst/>
          </a:prstGeom>
          <a:ln w="190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9464EFF-66BD-7308-3B74-53B254B7AFD0}"/>
              </a:ext>
            </a:extLst>
          </p:cNvPr>
          <p:cNvSpPr txBox="1"/>
          <p:nvPr/>
        </p:nvSpPr>
        <p:spPr>
          <a:xfrm>
            <a:off x="867942" y="5364666"/>
            <a:ext cx="4411139" cy="276999"/>
          </a:xfrm>
          <a:prstGeom prst="rect">
            <a:avLst/>
          </a:prstGeom>
          <a:noFill/>
        </p:spPr>
        <p:txBody>
          <a:bodyPr wrap="square" lIns="0" tIns="0" rIns="0" bIns="0" rtlCol="0" anchor="ctr">
            <a:spAutoFit/>
          </a:bodyPr>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Semibold"/>
                <a:ea typeface="+mn-ea"/>
                <a:cs typeface="+mn-cs"/>
              </a:rPr>
              <a:t>Change is costly and complex</a:t>
            </a:r>
          </a:p>
        </p:txBody>
      </p:sp>
      <p:sp>
        <p:nvSpPr>
          <p:cNvPr id="15" name="Grey rectangle holding picture and title of presenter Erin Rifkin">
            <a:extLst>
              <a:ext uri="{FF2B5EF4-FFF2-40B4-BE49-F238E27FC236}">
                <a16:creationId xmlns:a16="http://schemas.microsoft.com/office/drawing/2014/main" id="{2FC647F2-9DC7-E87B-A032-FB9B54850632}"/>
              </a:ext>
              <a:ext uri="{C183D7F6-B498-43B3-948B-1728B52AA6E4}">
                <adec:decorative xmlns:adec="http://schemas.microsoft.com/office/drawing/2017/decorative" val="1"/>
              </a:ext>
            </a:extLst>
          </p:cNvPr>
          <p:cNvSpPr/>
          <p:nvPr/>
        </p:nvSpPr>
        <p:spPr>
          <a:xfrm>
            <a:off x="6652965" y="1719859"/>
            <a:ext cx="4927880" cy="4345236"/>
          </a:xfrm>
          <a:prstGeom prst="roundRect">
            <a:avLst>
              <a:gd name="adj" fmla="val 2242"/>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2F2F2"/>
              </a:solidFill>
              <a:effectLst/>
              <a:uLnTx/>
              <a:uFillTx/>
              <a:latin typeface="Segoe UI"/>
              <a:ea typeface="+mn-ea"/>
              <a:cs typeface="Segoe UI" pitchFamily="34" charset="0"/>
              <a:sym typeface="Segoe UI"/>
            </a:endParaRPr>
          </a:p>
        </p:txBody>
      </p:sp>
      <p:grpSp>
        <p:nvGrpSpPr>
          <p:cNvPr id="45" name="Group 44">
            <a:extLst>
              <a:ext uri="{FF2B5EF4-FFF2-40B4-BE49-F238E27FC236}">
                <a16:creationId xmlns:a16="http://schemas.microsoft.com/office/drawing/2014/main" id="{9FB7F11F-AC6E-D3DE-D297-53BE8F81C73F}"/>
              </a:ext>
              <a:ext uri="{C183D7F6-B498-43B3-948B-1728B52AA6E4}">
                <adec:decorative xmlns:adec="http://schemas.microsoft.com/office/drawing/2017/decorative" val="1"/>
              </a:ext>
            </a:extLst>
          </p:cNvPr>
          <p:cNvGrpSpPr/>
          <p:nvPr/>
        </p:nvGrpSpPr>
        <p:grpSpPr>
          <a:xfrm>
            <a:off x="5536954" y="3182709"/>
            <a:ext cx="1217883" cy="219770"/>
            <a:chOff x="5536795" y="3198027"/>
            <a:chExt cx="1218229" cy="219832"/>
          </a:xfrm>
        </p:grpSpPr>
        <p:cxnSp>
          <p:nvCxnSpPr>
            <p:cNvPr id="18" name="Straight Connector 17">
              <a:extLst>
                <a:ext uri="{FF2B5EF4-FFF2-40B4-BE49-F238E27FC236}">
                  <a16:creationId xmlns:a16="http://schemas.microsoft.com/office/drawing/2014/main" id="{FC6CD49E-A4FE-C2E0-9ED8-CA6ED0627956}"/>
                </a:ext>
                <a:ext uri="{C183D7F6-B498-43B3-948B-1728B52AA6E4}">
                  <adec:decorative xmlns:adec="http://schemas.microsoft.com/office/drawing/2017/decorative" val="1"/>
                </a:ext>
              </a:extLst>
            </p:cNvPr>
            <p:cNvCxnSpPr>
              <a:cxnSpLocks/>
            </p:cNvCxnSpPr>
            <p:nvPr/>
          </p:nvCxnSpPr>
          <p:spPr>
            <a:xfrm>
              <a:off x="5536795" y="3307874"/>
              <a:ext cx="998773" cy="139"/>
            </a:xfrm>
            <a:prstGeom prst="line">
              <a:avLst/>
            </a:prstGeom>
            <a:noFill/>
            <a:ln w="19050" cap="flat" cmpd="sng" algn="ctr">
              <a:solidFill>
                <a:srgbClr val="454142"/>
              </a:solidFill>
              <a:prstDash val="solid"/>
              <a:headEnd type="none" w="med" len="med"/>
              <a:tailEnd type="none" w="med" len="med"/>
            </a:ln>
            <a:effectLst/>
          </p:spPr>
        </p:cxnSp>
        <p:grpSp>
          <p:nvGrpSpPr>
            <p:cNvPr id="19" name="Group 18">
              <a:extLst>
                <a:ext uri="{FF2B5EF4-FFF2-40B4-BE49-F238E27FC236}">
                  <a16:creationId xmlns:a16="http://schemas.microsoft.com/office/drawing/2014/main" id="{0B17DEF7-D6AF-CD84-3A10-83957F21FE1B}"/>
                </a:ext>
                <a:ext uri="{C183D7F6-B498-43B3-948B-1728B52AA6E4}">
                  <adec:decorative xmlns:adec="http://schemas.microsoft.com/office/drawing/2017/decorative" val="1"/>
                </a:ext>
              </a:extLst>
            </p:cNvPr>
            <p:cNvGrpSpPr/>
            <p:nvPr/>
          </p:nvGrpSpPr>
          <p:grpSpPr>
            <a:xfrm>
              <a:off x="6535568" y="3198027"/>
              <a:ext cx="219456" cy="219832"/>
              <a:chOff x="1605271" y="2537559"/>
              <a:chExt cx="347545" cy="339399"/>
            </a:xfrm>
          </p:grpSpPr>
          <p:sp>
            <p:nvSpPr>
              <p:cNvPr id="20" name="Oval 19">
                <a:extLst>
                  <a:ext uri="{FF2B5EF4-FFF2-40B4-BE49-F238E27FC236}">
                    <a16:creationId xmlns:a16="http://schemas.microsoft.com/office/drawing/2014/main" id="{F5572B77-215B-003C-723E-06B3F9DEA49D}"/>
                  </a:ext>
                </a:extLst>
              </p:cNvPr>
              <p:cNvSpPr/>
              <p:nvPr/>
            </p:nvSpPr>
            <p:spPr bwMode="auto">
              <a:xfrm>
                <a:off x="1605271" y="2537559"/>
                <a:ext cx="347545" cy="339399"/>
              </a:xfrm>
              <a:prstGeom prst="ellipse">
                <a:avLst/>
              </a:prstGeom>
              <a:solidFill>
                <a:schemeClr val="accent6">
                  <a:alpha val="51000"/>
                </a:schemeClr>
              </a:solidFill>
              <a:ln w="57150" cap="flat" cmpd="sng" algn="ctr">
                <a:no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114" rtl="0" eaLnBrk="1" fontAlgn="base"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21" name="Oval 20">
                <a:extLst>
                  <a:ext uri="{FF2B5EF4-FFF2-40B4-BE49-F238E27FC236}">
                    <a16:creationId xmlns:a16="http://schemas.microsoft.com/office/drawing/2014/main" id="{C32189C7-C9C6-65A0-3F4E-F65458EDFB2F}"/>
                  </a:ext>
                </a:extLst>
              </p:cNvPr>
              <p:cNvSpPr/>
              <p:nvPr/>
            </p:nvSpPr>
            <p:spPr bwMode="auto">
              <a:xfrm>
                <a:off x="1685545" y="2613758"/>
                <a:ext cx="186998" cy="187000"/>
              </a:xfrm>
              <a:prstGeom prst="ellipse">
                <a:avLst/>
              </a:prstGeom>
              <a:solidFill>
                <a:schemeClr val="accent5"/>
              </a:solidFill>
              <a:ln w="57150" cap="flat" cmpd="sng" algn="ctr">
                <a:no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114" rtl="0" eaLnBrk="1" fontAlgn="base"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a:ea typeface="+mn-ea"/>
                  <a:cs typeface="Segoe UI" pitchFamily="34" charset="0"/>
                </a:endParaRPr>
              </a:p>
            </p:txBody>
          </p:sp>
        </p:grpSp>
      </p:grpSp>
      <p:grpSp>
        <p:nvGrpSpPr>
          <p:cNvPr id="48" name="Group 47">
            <a:extLst>
              <a:ext uri="{FF2B5EF4-FFF2-40B4-BE49-F238E27FC236}">
                <a16:creationId xmlns:a16="http://schemas.microsoft.com/office/drawing/2014/main" id="{A944BBF9-23A2-AFD4-D9D7-59A4A74AE440}"/>
              </a:ext>
              <a:ext uri="{C183D7F6-B498-43B3-948B-1728B52AA6E4}">
                <adec:decorative xmlns:adec="http://schemas.microsoft.com/office/drawing/2017/decorative" val="1"/>
              </a:ext>
            </a:extLst>
          </p:cNvPr>
          <p:cNvGrpSpPr/>
          <p:nvPr/>
        </p:nvGrpSpPr>
        <p:grpSpPr>
          <a:xfrm>
            <a:off x="5536954" y="4302608"/>
            <a:ext cx="1217883" cy="219770"/>
            <a:chOff x="5536795" y="3198027"/>
            <a:chExt cx="1218229" cy="219832"/>
          </a:xfrm>
        </p:grpSpPr>
        <p:cxnSp>
          <p:nvCxnSpPr>
            <p:cNvPr id="49" name="Straight Connector 48">
              <a:extLst>
                <a:ext uri="{FF2B5EF4-FFF2-40B4-BE49-F238E27FC236}">
                  <a16:creationId xmlns:a16="http://schemas.microsoft.com/office/drawing/2014/main" id="{6F4D3C10-041D-D9AB-60D1-13095ABF18C1}"/>
                </a:ext>
                <a:ext uri="{C183D7F6-B498-43B3-948B-1728B52AA6E4}">
                  <adec:decorative xmlns:adec="http://schemas.microsoft.com/office/drawing/2017/decorative" val="1"/>
                </a:ext>
              </a:extLst>
            </p:cNvPr>
            <p:cNvCxnSpPr>
              <a:cxnSpLocks/>
            </p:cNvCxnSpPr>
            <p:nvPr/>
          </p:nvCxnSpPr>
          <p:spPr>
            <a:xfrm>
              <a:off x="5536795" y="3307874"/>
              <a:ext cx="998773" cy="139"/>
            </a:xfrm>
            <a:prstGeom prst="line">
              <a:avLst/>
            </a:prstGeom>
            <a:noFill/>
            <a:ln w="19050" cap="flat" cmpd="sng" algn="ctr">
              <a:solidFill>
                <a:srgbClr val="454142"/>
              </a:solidFill>
              <a:prstDash val="solid"/>
              <a:headEnd type="none" w="med" len="med"/>
              <a:tailEnd type="none" w="med" len="med"/>
            </a:ln>
            <a:effectLst/>
          </p:spPr>
        </p:cxnSp>
        <p:grpSp>
          <p:nvGrpSpPr>
            <p:cNvPr id="50" name="Group 49">
              <a:extLst>
                <a:ext uri="{FF2B5EF4-FFF2-40B4-BE49-F238E27FC236}">
                  <a16:creationId xmlns:a16="http://schemas.microsoft.com/office/drawing/2014/main" id="{53F131B2-DE8B-B07B-0233-A97446E877E7}"/>
                </a:ext>
                <a:ext uri="{C183D7F6-B498-43B3-948B-1728B52AA6E4}">
                  <adec:decorative xmlns:adec="http://schemas.microsoft.com/office/drawing/2017/decorative" val="1"/>
                </a:ext>
              </a:extLst>
            </p:cNvPr>
            <p:cNvGrpSpPr/>
            <p:nvPr/>
          </p:nvGrpSpPr>
          <p:grpSpPr>
            <a:xfrm>
              <a:off x="6535568" y="3198027"/>
              <a:ext cx="219456" cy="219832"/>
              <a:chOff x="1605271" y="2537559"/>
              <a:chExt cx="347545" cy="339399"/>
            </a:xfrm>
          </p:grpSpPr>
          <p:sp>
            <p:nvSpPr>
              <p:cNvPr id="51" name="Oval 50">
                <a:extLst>
                  <a:ext uri="{FF2B5EF4-FFF2-40B4-BE49-F238E27FC236}">
                    <a16:creationId xmlns:a16="http://schemas.microsoft.com/office/drawing/2014/main" id="{B7E47F40-E5B7-E825-375B-83F8704B457A}"/>
                  </a:ext>
                </a:extLst>
              </p:cNvPr>
              <p:cNvSpPr/>
              <p:nvPr/>
            </p:nvSpPr>
            <p:spPr bwMode="auto">
              <a:xfrm>
                <a:off x="1605271" y="2537559"/>
                <a:ext cx="347545" cy="339399"/>
              </a:xfrm>
              <a:prstGeom prst="ellipse">
                <a:avLst/>
              </a:prstGeom>
              <a:solidFill>
                <a:schemeClr val="accent6">
                  <a:alpha val="51000"/>
                </a:schemeClr>
              </a:solidFill>
              <a:ln w="57150" cap="flat" cmpd="sng" algn="ctr">
                <a:no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114" rtl="0" eaLnBrk="1" fontAlgn="base"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a:ea typeface="+mn-ea"/>
                  <a:cs typeface="Segoe UI" pitchFamily="34" charset="0"/>
                </a:endParaRPr>
              </a:p>
            </p:txBody>
          </p:sp>
          <p:sp>
            <p:nvSpPr>
              <p:cNvPr id="52" name="Oval 51">
                <a:extLst>
                  <a:ext uri="{FF2B5EF4-FFF2-40B4-BE49-F238E27FC236}">
                    <a16:creationId xmlns:a16="http://schemas.microsoft.com/office/drawing/2014/main" id="{B86DF473-2D96-A2A7-4858-8E1EAB58954E}"/>
                  </a:ext>
                </a:extLst>
              </p:cNvPr>
              <p:cNvSpPr/>
              <p:nvPr/>
            </p:nvSpPr>
            <p:spPr bwMode="auto">
              <a:xfrm>
                <a:off x="1685545" y="2613758"/>
                <a:ext cx="186998" cy="187000"/>
              </a:xfrm>
              <a:prstGeom prst="ellipse">
                <a:avLst/>
              </a:prstGeom>
              <a:solidFill>
                <a:schemeClr val="accent5"/>
              </a:solidFill>
              <a:ln w="57150" cap="flat" cmpd="sng" algn="ctr">
                <a:no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114" rtl="0" eaLnBrk="1" fontAlgn="base"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a:ea typeface="+mn-ea"/>
                  <a:cs typeface="Segoe UI" pitchFamily="34" charset="0"/>
                </a:endParaRPr>
              </a:p>
            </p:txBody>
          </p:sp>
        </p:grpSp>
      </p:grpSp>
      <p:grpSp>
        <p:nvGrpSpPr>
          <p:cNvPr id="53" name="Group 52">
            <a:extLst>
              <a:ext uri="{FF2B5EF4-FFF2-40B4-BE49-F238E27FC236}">
                <a16:creationId xmlns:a16="http://schemas.microsoft.com/office/drawing/2014/main" id="{D98E3ACD-4C24-01E0-86A0-6C7EDCA09476}"/>
              </a:ext>
              <a:ext uri="{C183D7F6-B498-43B3-948B-1728B52AA6E4}">
                <adec:decorative xmlns:adec="http://schemas.microsoft.com/office/drawing/2017/decorative" val="1"/>
              </a:ext>
            </a:extLst>
          </p:cNvPr>
          <p:cNvGrpSpPr/>
          <p:nvPr/>
        </p:nvGrpSpPr>
        <p:grpSpPr>
          <a:xfrm>
            <a:off x="5536954" y="5393278"/>
            <a:ext cx="1217883" cy="219770"/>
            <a:chOff x="5536795" y="3198027"/>
            <a:chExt cx="1218229" cy="219832"/>
          </a:xfrm>
        </p:grpSpPr>
        <p:cxnSp>
          <p:nvCxnSpPr>
            <p:cNvPr id="54" name="Straight Connector 53">
              <a:extLst>
                <a:ext uri="{FF2B5EF4-FFF2-40B4-BE49-F238E27FC236}">
                  <a16:creationId xmlns:a16="http://schemas.microsoft.com/office/drawing/2014/main" id="{B17170B3-5C6A-DC29-E682-B67AECAB97E4}"/>
                </a:ext>
                <a:ext uri="{C183D7F6-B498-43B3-948B-1728B52AA6E4}">
                  <adec:decorative xmlns:adec="http://schemas.microsoft.com/office/drawing/2017/decorative" val="1"/>
                </a:ext>
              </a:extLst>
            </p:cNvPr>
            <p:cNvCxnSpPr>
              <a:cxnSpLocks/>
            </p:cNvCxnSpPr>
            <p:nvPr/>
          </p:nvCxnSpPr>
          <p:spPr>
            <a:xfrm>
              <a:off x="5536795" y="3307874"/>
              <a:ext cx="998773" cy="139"/>
            </a:xfrm>
            <a:prstGeom prst="line">
              <a:avLst/>
            </a:prstGeom>
            <a:noFill/>
            <a:ln w="19050" cap="flat" cmpd="sng" algn="ctr">
              <a:solidFill>
                <a:srgbClr val="454142"/>
              </a:solidFill>
              <a:prstDash val="solid"/>
              <a:headEnd type="none" w="med" len="med"/>
              <a:tailEnd type="none" w="med" len="med"/>
            </a:ln>
            <a:effectLst/>
          </p:spPr>
        </p:cxnSp>
        <p:grpSp>
          <p:nvGrpSpPr>
            <p:cNvPr id="55" name="Group 54">
              <a:extLst>
                <a:ext uri="{FF2B5EF4-FFF2-40B4-BE49-F238E27FC236}">
                  <a16:creationId xmlns:a16="http://schemas.microsoft.com/office/drawing/2014/main" id="{495FB53A-3BC4-FF7E-7719-FCAA3BB21AA2}"/>
                </a:ext>
                <a:ext uri="{C183D7F6-B498-43B3-948B-1728B52AA6E4}">
                  <adec:decorative xmlns:adec="http://schemas.microsoft.com/office/drawing/2017/decorative" val="1"/>
                </a:ext>
              </a:extLst>
            </p:cNvPr>
            <p:cNvGrpSpPr/>
            <p:nvPr/>
          </p:nvGrpSpPr>
          <p:grpSpPr>
            <a:xfrm>
              <a:off x="6535568" y="3198027"/>
              <a:ext cx="219456" cy="219832"/>
              <a:chOff x="1605271" y="2537559"/>
              <a:chExt cx="347545" cy="339399"/>
            </a:xfrm>
          </p:grpSpPr>
          <p:sp>
            <p:nvSpPr>
              <p:cNvPr id="56" name="Oval 55">
                <a:extLst>
                  <a:ext uri="{FF2B5EF4-FFF2-40B4-BE49-F238E27FC236}">
                    <a16:creationId xmlns:a16="http://schemas.microsoft.com/office/drawing/2014/main" id="{40AFF7FA-43A6-D6B9-12C2-5E777EA12881}"/>
                  </a:ext>
                </a:extLst>
              </p:cNvPr>
              <p:cNvSpPr/>
              <p:nvPr/>
            </p:nvSpPr>
            <p:spPr bwMode="auto">
              <a:xfrm>
                <a:off x="1605271" y="2537559"/>
                <a:ext cx="347545" cy="339399"/>
              </a:xfrm>
              <a:prstGeom prst="ellipse">
                <a:avLst/>
              </a:prstGeom>
              <a:solidFill>
                <a:schemeClr val="accent6">
                  <a:alpha val="51000"/>
                </a:schemeClr>
              </a:solidFill>
              <a:ln w="57150" cap="flat" cmpd="sng" algn="ctr">
                <a:no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114" rtl="0" eaLnBrk="1" fontAlgn="base"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a:ea typeface="+mn-ea"/>
                  <a:cs typeface="Segoe UI" pitchFamily="34" charset="0"/>
                </a:endParaRPr>
              </a:p>
            </p:txBody>
          </p:sp>
          <p:sp>
            <p:nvSpPr>
              <p:cNvPr id="57" name="Oval 56">
                <a:extLst>
                  <a:ext uri="{FF2B5EF4-FFF2-40B4-BE49-F238E27FC236}">
                    <a16:creationId xmlns:a16="http://schemas.microsoft.com/office/drawing/2014/main" id="{E4EB3BE7-97B7-9659-51DE-CDF8B323D491}"/>
                  </a:ext>
                </a:extLst>
              </p:cNvPr>
              <p:cNvSpPr/>
              <p:nvPr/>
            </p:nvSpPr>
            <p:spPr bwMode="auto">
              <a:xfrm>
                <a:off x="1685545" y="2613758"/>
                <a:ext cx="186998" cy="187000"/>
              </a:xfrm>
              <a:prstGeom prst="ellipse">
                <a:avLst/>
              </a:prstGeom>
              <a:solidFill>
                <a:schemeClr val="accent5"/>
              </a:solidFill>
              <a:ln w="57150" cap="flat" cmpd="sng" algn="ctr">
                <a:no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114" rtl="0" eaLnBrk="1" fontAlgn="base"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grpSp>
      </p:grpSp>
      <p:sp>
        <p:nvSpPr>
          <p:cNvPr id="32" name="Rounded Rectangle 1">
            <a:extLst>
              <a:ext uri="{FF2B5EF4-FFF2-40B4-BE49-F238E27FC236}">
                <a16:creationId xmlns:a16="http://schemas.microsoft.com/office/drawing/2014/main" id="{D9397457-E25F-800C-0858-BF659B3C69A1}"/>
              </a:ext>
            </a:extLst>
          </p:cNvPr>
          <p:cNvSpPr/>
          <p:nvPr/>
        </p:nvSpPr>
        <p:spPr bwMode="auto">
          <a:xfrm rot="16200000">
            <a:off x="4690364" y="4117741"/>
            <a:ext cx="2809689" cy="553962"/>
          </a:xfrm>
          <a:prstGeom prst="roundRect">
            <a:avLst>
              <a:gd name="adj" fmla="val 50000"/>
            </a:avLst>
          </a:prstGeom>
          <a:gradFill flip="none" rotWithShape="1">
            <a:gsLst>
              <a:gs pos="100000">
                <a:schemeClr val="tx2"/>
              </a:gs>
              <a:gs pos="0">
                <a:srgbClr val="C03BC4"/>
              </a:gs>
            </a:gsLst>
            <a:path path="circle">
              <a:fillToRect l="100000" t="100000"/>
            </a:path>
            <a:tileRect r="-100000" b="-100000"/>
          </a:gradFill>
          <a:effectLst>
            <a:outerShdw blurRad="63500" dist="127000" dir="2700000" algn="tl" rotWithShape="0">
              <a:srgbClr val="454142">
                <a:alpha val="20000"/>
              </a:srgbClr>
            </a:outerShdw>
          </a:effectLst>
        </p:spPr>
        <p:txBody>
          <a:bodyPr wrap="square" lIns="0" tIns="18285" rIns="0" bIns="45713" anchor="ctr"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w="3175">
                  <a:noFill/>
                </a:ln>
                <a:gradFill>
                  <a:gsLst>
                    <a:gs pos="53933">
                      <a:srgbClr val="FFFFFF"/>
                    </a:gs>
                    <a:gs pos="38000">
                      <a:srgbClr val="FFFFFF"/>
                    </a:gs>
                  </a:gsLst>
                  <a:path path="circle">
                    <a:fillToRect l="100000" b="100000"/>
                  </a:path>
                </a:gradFill>
                <a:effectLst/>
                <a:uLnTx/>
                <a:uFillTx/>
                <a:latin typeface="Segoe UI Semibold"/>
                <a:ea typeface="+mn-ea"/>
                <a:cs typeface="Segoe UI" pitchFamily="34" charset="0"/>
              </a:rPr>
              <a:t>Paradigm shift</a:t>
            </a:r>
          </a:p>
        </p:txBody>
      </p:sp>
      <p:sp>
        <p:nvSpPr>
          <p:cNvPr id="33" name="Rectangle 32">
            <a:extLst>
              <a:ext uri="{FF2B5EF4-FFF2-40B4-BE49-F238E27FC236}">
                <a16:creationId xmlns:a16="http://schemas.microsoft.com/office/drawing/2014/main" id="{A219A18D-05F0-3FCC-1250-9B2DFBFFE555}"/>
              </a:ext>
            </a:extLst>
          </p:cNvPr>
          <p:cNvSpPr/>
          <p:nvPr/>
        </p:nvSpPr>
        <p:spPr bwMode="auto">
          <a:xfrm>
            <a:off x="6652965" y="2110561"/>
            <a:ext cx="4927880" cy="566870"/>
          </a:xfrm>
          <a:prstGeom prst="rect">
            <a:avLst/>
          </a:prstGeom>
          <a:noFill/>
          <a:effectLst/>
        </p:spPr>
        <p:txBody>
          <a:bodyPr wrap="square" lIns="0" tIns="18285" rIns="0" bIns="45713" anchor="ctr" anchorCtr="0">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w="3175">
                  <a:noFill/>
                </a:ln>
                <a:solidFill>
                  <a:srgbClr val="011B40"/>
                </a:solidFill>
                <a:effectLst/>
                <a:uLnTx/>
                <a:uFillTx/>
                <a:latin typeface="Segoe UI Semibold" panose="020B0702040204020203" pitchFamily="34" charset="0"/>
                <a:ea typeface="+mn-ea"/>
                <a:cs typeface="Segoe UI Semibold" panose="020B0702040204020203" pitchFamily="34" charset="0"/>
              </a:rPr>
              <a:t>Intelligent apps</a:t>
            </a:r>
          </a:p>
        </p:txBody>
      </p:sp>
      <p:sp>
        <p:nvSpPr>
          <p:cNvPr id="34" name="TextBox 33">
            <a:extLst>
              <a:ext uri="{FF2B5EF4-FFF2-40B4-BE49-F238E27FC236}">
                <a16:creationId xmlns:a16="http://schemas.microsoft.com/office/drawing/2014/main" id="{7B55B59A-52A2-663E-3A75-BBC4E6B291CA}"/>
              </a:ext>
            </a:extLst>
          </p:cNvPr>
          <p:cNvSpPr txBox="1"/>
          <p:nvPr/>
        </p:nvSpPr>
        <p:spPr>
          <a:xfrm>
            <a:off x="6986245" y="3105223"/>
            <a:ext cx="4261320" cy="374740"/>
          </a:xfrm>
          <a:prstGeom prst="rect">
            <a:avLst/>
          </a:prstGeom>
          <a:noFill/>
        </p:spPr>
        <p:txBody>
          <a:bodyPr wrap="square" anchor="ctr">
            <a:spAutoFit/>
          </a:bodyPr>
          <a:lstStyle>
            <a:defPPr>
              <a:defRPr lang="en-US"/>
            </a:defPPr>
            <a:lvl1pPr algn="ctr" defTabSz="914225">
              <a:defRPr sz="1800">
                <a:latin typeface="+mj-lt"/>
              </a:defRPr>
            </a:lvl1p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Semibold"/>
                <a:ea typeface="+mn-ea"/>
                <a:cs typeface="+mn-cs"/>
              </a:rPr>
              <a:t>Natural language interaction</a:t>
            </a:r>
          </a:p>
        </p:txBody>
      </p:sp>
      <p:sp>
        <p:nvSpPr>
          <p:cNvPr id="36" name="TextBox 35">
            <a:extLst>
              <a:ext uri="{FF2B5EF4-FFF2-40B4-BE49-F238E27FC236}">
                <a16:creationId xmlns:a16="http://schemas.microsoft.com/office/drawing/2014/main" id="{3CE13A71-3593-0AD8-F7BD-49B5ADCFD2D4}"/>
              </a:ext>
            </a:extLst>
          </p:cNvPr>
          <p:cNvSpPr txBox="1"/>
          <p:nvPr/>
        </p:nvSpPr>
        <p:spPr>
          <a:xfrm>
            <a:off x="6986245" y="4083909"/>
            <a:ext cx="4261320" cy="657171"/>
          </a:xfrm>
          <a:prstGeom prst="rect">
            <a:avLst/>
          </a:prstGeom>
          <a:noFill/>
        </p:spPr>
        <p:txBody>
          <a:bodyPr wrap="square" anchor="ctr">
            <a:spAutoFit/>
          </a:bodyPr>
          <a:lstStyle>
            <a:defPPr>
              <a:defRPr lang="en-US"/>
            </a:defPPr>
            <a:lvl1pPr algn="ctr" defTabSz="914225">
              <a:defRPr sz="1800">
                <a:latin typeface="+mj-lt"/>
              </a:defRPr>
            </a:lvl1p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Semibold"/>
                <a:ea typeface="+mn-ea"/>
                <a:cs typeface="+mn-cs"/>
              </a:rPr>
              <a:t>Data-driven, personalized experiences that improve over time</a:t>
            </a:r>
          </a:p>
        </p:txBody>
      </p:sp>
      <p:sp>
        <p:nvSpPr>
          <p:cNvPr id="38" name="TextBox 37">
            <a:extLst>
              <a:ext uri="{FF2B5EF4-FFF2-40B4-BE49-F238E27FC236}">
                <a16:creationId xmlns:a16="http://schemas.microsoft.com/office/drawing/2014/main" id="{2109C419-1527-8BBB-3AB3-E4D93EA80736}"/>
              </a:ext>
            </a:extLst>
          </p:cNvPr>
          <p:cNvSpPr txBox="1"/>
          <p:nvPr/>
        </p:nvSpPr>
        <p:spPr>
          <a:xfrm>
            <a:off x="6986245" y="5315767"/>
            <a:ext cx="4261320" cy="374793"/>
          </a:xfrm>
          <a:prstGeom prst="rect">
            <a:avLst/>
          </a:prstGeom>
          <a:noFill/>
        </p:spPr>
        <p:txBody>
          <a:bodyPr wrap="square" anchor="ctr">
            <a:spAutoFit/>
          </a:bodyPr>
          <a:lstStyle>
            <a:defPPr>
              <a:defRPr lang="en-US"/>
            </a:defPPr>
            <a:lvl1pPr algn="ctr" defTabSz="914225">
              <a:defRPr sz="1800">
                <a:latin typeface="+mj-lt"/>
              </a:defRPr>
            </a:lvl1p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Semibold"/>
                <a:ea typeface="+mn-ea"/>
                <a:cs typeface="+mn-cs"/>
              </a:rPr>
              <a:t>Quickly deliver new features</a:t>
            </a:r>
          </a:p>
        </p:txBody>
      </p:sp>
      <p:cxnSp>
        <p:nvCxnSpPr>
          <p:cNvPr id="7" name="Straight Connector 6">
            <a:extLst>
              <a:ext uri="{FF2B5EF4-FFF2-40B4-BE49-F238E27FC236}">
                <a16:creationId xmlns:a16="http://schemas.microsoft.com/office/drawing/2014/main" id="{575619BA-9126-54EE-1E7C-635541379C83}"/>
              </a:ext>
              <a:ext uri="{C183D7F6-B498-43B3-948B-1728B52AA6E4}">
                <adec:decorative xmlns:adec="http://schemas.microsoft.com/office/drawing/2017/decorative" val="1"/>
              </a:ext>
            </a:extLst>
          </p:cNvPr>
          <p:cNvCxnSpPr>
            <a:cxnSpLocks/>
          </p:cNvCxnSpPr>
          <p:nvPr/>
        </p:nvCxnSpPr>
        <p:spPr>
          <a:xfrm flipH="1">
            <a:off x="6652964" y="3798698"/>
            <a:ext cx="4927385" cy="0"/>
          </a:xfrm>
          <a:prstGeom prst="line">
            <a:avLst/>
          </a:prstGeom>
          <a:ln w="190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9F96786-F27C-AAAC-F89A-D20F761DEBC0}"/>
              </a:ext>
              <a:ext uri="{C183D7F6-B498-43B3-948B-1728B52AA6E4}">
                <adec:decorative xmlns:adec="http://schemas.microsoft.com/office/drawing/2017/decorative" val="1"/>
              </a:ext>
            </a:extLst>
          </p:cNvPr>
          <p:cNvCxnSpPr>
            <a:cxnSpLocks/>
          </p:cNvCxnSpPr>
          <p:nvPr/>
        </p:nvCxnSpPr>
        <p:spPr>
          <a:xfrm flipH="1">
            <a:off x="6652964" y="5087825"/>
            <a:ext cx="4927385" cy="0"/>
          </a:xfrm>
          <a:prstGeom prst="line">
            <a:avLst/>
          </a:prstGeom>
          <a:ln w="190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Grey oval containing warning">
            <a:extLst>
              <a:ext uri="{FF2B5EF4-FFF2-40B4-BE49-F238E27FC236}">
                <a16:creationId xmlns:a16="http://schemas.microsoft.com/office/drawing/2014/main" id="{820FFE07-B1D7-F348-849D-B0E69B4D4746}"/>
              </a:ext>
              <a:ext uri="{C183D7F6-B498-43B3-948B-1728B52AA6E4}">
                <adec:decorative xmlns:adec="http://schemas.microsoft.com/office/drawing/2017/decorative" val="1"/>
              </a:ext>
            </a:extLst>
          </p:cNvPr>
          <p:cNvSpPr/>
          <p:nvPr/>
        </p:nvSpPr>
        <p:spPr>
          <a:xfrm>
            <a:off x="2257376" y="6039964"/>
            <a:ext cx="1631771" cy="60191"/>
          </a:xfrm>
          <a:prstGeom prst="roundRect">
            <a:avLst>
              <a:gd name="adj" fmla="val 50000"/>
            </a:avLst>
          </a:prstGeom>
          <a:gradFill flip="none" rotWithShape="0">
            <a:gsLst>
              <a:gs pos="0">
                <a:schemeClr val="tx2"/>
              </a:gs>
              <a:gs pos="100000">
                <a:schemeClr val="accent6"/>
              </a:gs>
            </a:gsLst>
            <a:lin ang="0" scaled="1"/>
            <a:tileRect/>
          </a:gradFill>
          <a:ln w="12700">
            <a:miter lim="400000"/>
          </a:ln>
          <a:effectLst>
            <a:outerShdw blurRad="254000" dist="50800" dir="2700000" sx="103000" sy="103000" rotWithShape="0">
              <a:srgbClr val="000000">
                <a:alpha val="20000"/>
              </a:srgbClr>
            </a:outerShdw>
          </a:effectLst>
        </p:spPr>
        <p:txBody>
          <a:bodyPr lIns="45705" tIns="45705" rIns="45705" bIns="45705" anchor="ctr"/>
          <a:lstStyle/>
          <a:p>
            <a:pPr marL="0" marR="0" lvl="0" indent="0" algn="ctr" defTabSz="931757" rtl="0" eaLnBrk="1" fontAlgn="auto" latinLnBrk="0" hangingPunct="0">
              <a:lnSpc>
                <a:spcPct val="100000"/>
              </a:lnSpc>
              <a:spcBef>
                <a:spcPts val="0"/>
              </a:spcBef>
              <a:spcAft>
                <a:spcPts val="0"/>
              </a:spcAft>
              <a:buClrTx/>
              <a:buSzTx/>
              <a:buFontTx/>
              <a:buNone/>
              <a:tabLst/>
              <a:defRPr/>
            </a:pPr>
            <a:endParaRPr kumimoji="0" sz="2000" b="0" i="0" u="none" strike="noStrike" kern="0" cap="none" spc="0" normalizeH="0" baseline="0" noProof="0">
              <a:ln>
                <a:noFill/>
              </a:ln>
              <a:solidFill>
                <a:srgbClr val="000000"/>
              </a:solidFill>
              <a:effectLst/>
              <a:uLnTx/>
              <a:uFillTx/>
              <a:latin typeface="Segoe UI"/>
              <a:ea typeface="+mn-ea"/>
              <a:cs typeface="Segoe UI Semilight"/>
              <a:sym typeface="Segoe UI Semilight"/>
            </a:endParaRPr>
          </a:p>
        </p:txBody>
      </p:sp>
      <p:sp>
        <p:nvSpPr>
          <p:cNvPr id="3" name="Grey oval containing warning">
            <a:extLst>
              <a:ext uri="{FF2B5EF4-FFF2-40B4-BE49-F238E27FC236}">
                <a16:creationId xmlns:a16="http://schemas.microsoft.com/office/drawing/2014/main" id="{94FAC945-8F50-9813-E788-585AE5EC258A}"/>
              </a:ext>
              <a:ext uri="{C183D7F6-B498-43B3-948B-1728B52AA6E4}">
                <adec:decorative xmlns:adec="http://schemas.microsoft.com/office/drawing/2017/decorative" val="1"/>
              </a:ext>
            </a:extLst>
          </p:cNvPr>
          <p:cNvSpPr/>
          <p:nvPr/>
        </p:nvSpPr>
        <p:spPr>
          <a:xfrm>
            <a:off x="8300770" y="6034999"/>
            <a:ext cx="1631771" cy="60191"/>
          </a:xfrm>
          <a:prstGeom prst="roundRect">
            <a:avLst>
              <a:gd name="adj" fmla="val 50000"/>
            </a:avLst>
          </a:prstGeom>
          <a:gradFill flip="none" rotWithShape="0">
            <a:gsLst>
              <a:gs pos="0">
                <a:schemeClr val="tx2"/>
              </a:gs>
              <a:gs pos="100000">
                <a:schemeClr val="accent6"/>
              </a:gs>
            </a:gsLst>
            <a:lin ang="0" scaled="1"/>
            <a:tileRect/>
          </a:gradFill>
          <a:ln w="12700">
            <a:miter lim="400000"/>
          </a:ln>
          <a:effectLst>
            <a:outerShdw blurRad="254000" dist="50800" dir="2700000" sx="103000" sy="103000" rotWithShape="0">
              <a:srgbClr val="000000">
                <a:alpha val="20000"/>
              </a:srgbClr>
            </a:outerShdw>
          </a:effectLst>
        </p:spPr>
        <p:txBody>
          <a:bodyPr lIns="45705" tIns="45705" rIns="45705" bIns="45705" anchor="ctr"/>
          <a:lstStyle/>
          <a:p>
            <a:pPr marL="0" marR="0" lvl="0" indent="0" algn="ctr" defTabSz="931757" rtl="0" eaLnBrk="1" fontAlgn="auto" latinLnBrk="0" hangingPunct="0">
              <a:lnSpc>
                <a:spcPct val="100000"/>
              </a:lnSpc>
              <a:spcBef>
                <a:spcPts val="0"/>
              </a:spcBef>
              <a:spcAft>
                <a:spcPts val="0"/>
              </a:spcAft>
              <a:buClrTx/>
              <a:buSzTx/>
              <a:buFontTx/>
              <a:buNone/>
              <a:tabLst/>
              <a:defRPr/>
            </a:pPr>
            <a:endParaRPr kumimoji="0" sz="2000" b="0" i="0" u="none" strike="noStrike" kern="0" cap="none" spc="0" normalizeH="0" baseline="0" noProof="0">
              <a:ln>
                <a:noFill/>
              </a:ln>
              <a:solidFill>
                <a:srgbClr val="000000"/>
              </a:solidFill>
              <a:effectLst/>
              <a:uLnTx/>
              <a:uFillTx/>
              <a:latin typeface="Segoe UI"/>
              <a:ea typeface="+mn-ea"/>
              <a:cs typeface="Segoe UI Semilight"/>
              <a:sym typeface="Segoe UI Semilight"/>
            </a:endParaRPr>
          </a:p>
        </p:txBody>
      </p:sp>
    </p:spTree>
    <p:extLst>
      <p:ext uri="{BB962C8B-B14F-4D97-AF65-F5344CB8AC3E}">
        <p14:creationId xmlns:p14="http://schemas.microsoft.com/office/powerpoint/2010/main" val="1931812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73A53DBA-09B0-06FC-1661-7A906D6E1C74}"/>
              </a:ext>
            </a:extLst>
          </p:cNvPr>
          <p:cNvSpPr/>
          <p:nvPr/>
        </p:nvSpPr>
        <p:spPr bwMode="auto">
          <a:xfrm>
            <a:off x="686569" y="3359277"/>
            <a:ext cx="1541954" cy="930290"/>
          </a:xfrm>
          <a:prstGeom prst="roundRect">
            <a:avLst>
              <a:gd name="adj" fmla="val 9501"/>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5708" tIns="365708" rIns="365708" bIns="365708" numCol="1" spcCol="0" rtlCol="0" fromWordArt="0" anchor="ctr" anchorCtr="0" forceAA="0" compatLnSpc="1">
            <a:prstTxWarp prst="textNoShape">
              <a:avLst/>
            </a:prstTxWarp>
            <a:no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I want a generative AI enabled chat application</a:t>
            </a:r>
          </a:p>
        </p:txBody>
      </p:sp>
      <p:cxnSp>
        <p:nvCxnSpPr>
          <p:cNvPr id="7" name="Straight Arrow Connector 6" descr="A one head directional arrow pointing forward">
            <a:extLst>
              <a:ext uri="{FF2B5EF4-FFF2-40B4-BE49-F238E27FC236}">
                <a16:creationId xmlns:a16="http://schemas.microsoft.com/office/drawing/2014/main" id="{9B92FD38-E6C3-D160-F4CB-BDC8AEEE39B1}"/>
              </a:ext>
            </a:extLst>
          </p:cNvPr>
          <p:cNvCxnSpPr>
            <a:cxnSpLocks/>
            <a:stCxn id="6" idx="3"/>
            <a:endCxn id="8" idx="1"/>
          </p:cNvCxnSpPr>
          <p:nvPr/>
        </p:nvCxnSpPr>
        <p:spPr>
          <a:xfrm>
            <a:off x="2228521" y="3824422"/>
            <a:ext cx="496110" cy="0"/>
          </a:xfrm>
          <a:prstGeom prst="straightConnector1">
            <a:avLst/>
          </a:prstGeom>
          <a:noFill/>
          <a:ln w="9525" cap="flat" cmpd="sng" algn="ctr">
            <a:solidFill>
              <a:schemeClr val="bg1">
                <a:lumMod val="65000"/>
              </a:schemeClr>
            </a:solidFill>
            <a:prstDash val="solid"/>
            <a:headEnd type="none" w="lg" len="med"/>
            <a:tailEnd type="triangle" w="lg" len="med"/>
          </a:ln>
          <a:effectLst/>
        </p:spPr>
      </p:cxnSp>
      <p:sp>
        <p:nvSpPr>
          <p:cNvPr id="8" name="Rectangle: Rounded Corners 7">
            <a:extLst>
              <a:ext uri="{FF2B5EF4-FFF2-40B4-BE49-F238E27FC236}">
                <a16:creationId xmlns:a16="http://schemas.microsoft.com/office/drawing/2014/main" id="{D26AC653-52D9-B1EC-3CF3-1ED4AAF66873}"/>
              </a:ext>
            </a:extLst>
          </p:cNvPr>
          <p:cNvSpPr/>
          <p:nvPr/>
        </p:nvSpPr>
        <p:spPr bwMode="auto">
          <a:xfrm>
            <a:off x="2724632" y="3413910"/>
            <a:ext cx="2517190" cy="821024"/>
          </a:xfrm>
          <a:prstGeom prst="roundRect">
            <a:avLst>
              <a:gd name="adj" fmla="val 10300"/>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5708" tIns="365708" rIns="365708" bIns="365708" numCol="1" spcCol="0" rtlCol="0" fromWordArt="0" anchor="ctr" anchorCtr="0" forceAA="0" compatLnSpc="1">
            <a:prstTxWarp prst="textNoShape">
              <a:avLst/>
            </a:prstTxWarp>
            <a:no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Do you want to build your </a:t>
            </a:r>
            <a:b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br>
            <a:r>
              <a:rPr kumimoji="0" lang="en-US" sz="1100" b="1"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own app interface </a:t>
            </a:r>
            <a: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or leverage a managed, integrated experience?</a:t>
            </a:r>
          </a:p>
        </p:txBody>
      </p:sp>
      <p:cxnSp>
        <p:nvCxnSpPr>
          <p:cNvPr id="9" name="Straight Arrow Connector 8" descr="A one head directional arrow pointing upward">
            <a:extLst>
              <a:ext uri="{FF2B5EF4-FFF2-40B4-BE49-F238E27FC236}">
                <a16:creationId xmlns:a16="http://schemas.microsoft.com/office/drawing/2014/main" id="{6401321E-1D41-FC5C-E554-1A2A1A3B3ADE}"/>
              </a:ext>
            </a:extLst>
          </p:cNvPr>
          <p:cNvCxnSpPr>
            <a:cxnSpLocks/>
            <a:stCxn id="8" idx="0"/>
            <a:endCxn id="12" idx="2"/>
          </p:cNvCxnSpPr>
          <p:nvPr/>
        </p:nvCxnSpPr>
        <p:spPr>
          <a:xfrm flipV="1">
            <a:off x="3983228" y="2924598"/>
            <a:ext cx="1" cy="489313"/>
          </a:xfrm>
          <a:prstGeom prst="straightConnector1">
            <a:avLst/>
          </a:prstGeom>
          <a:noFill/>
          <a:ln w="9525" cap="flat" cmpd="sng" algn="ctr">
            <a:solidFill>
              <a:schemeClr val="bg1">
                <a:lumMod val="65000"/>
              </a:schemeClr>
            </a:solidFill>
            <a:prstDash val="solid"/>
            <a:headEnd type="none" w="lg" len="med"/>
            <a:tailEnd type="triangle" w="lg" len="med"/>
          </a:ln>
          <a:effectLst/>
        </p:spPr>
      </p:cxnSp>
      <p:sp>
        <p:nvSpPr>
          <p:cNvPr id="11" name="TextBox 10">
            <a:extLst>
              <a:ext uri="{FF2B5EF4-FFF2-40B4-BE49-F238E27FC236}">
                <a16:creationId xmlns:a16="http://schemas.microsoft.com/office/drawing/2014/main" id="{685A3DC0-7DA4-72B2-CAF2-BD1439B42539}"/>
              </a:ext>
            </a:extLst>
          </p:cNvPr>
          <p:cNvSpPr txBox="1"/>
          <p:nvPr/>
        </p:nvSpPr>
        <p:spPr>
          <a:xfrm>
            <a:off x="2483093" y="3086046"/>
            <a:ext cx="1376961" cy="184666"/>
          </a:xfrm>
          <a:prstGeom prst="rect">
            <a:avLst/>
          </a:prstGeom>
          <a:noFill/>
        </p:spPr>
        <p:txBody>
          <a:bodyPr wrap="square" lIns="0" tIns="0" rIns="0" bIns="0" rtlCol="0" anchor="t">
            <a:spAutoFit/>
          </a:bodyPr>
          <a:lstStyle/>
          <a:p>
            <a:pPr marL="0" marR="0" lvl="0" indent="0" algn="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00000">
                    <a:lumMod val="95000"/>
                    <a:lumOff val="5000"/>
                  </a:srgbClr>
                </a:solidFill>
                <a:effectLst/>
                <a:uLnTx/>
                <a:uFillTx/>
                <a:latin typeface="Segoe UI"/>
                <a:ea typeface="+mn-ea"/>
                <a:cs typeface="+mn-cs"/>
              </a:rPr>
              <a:t>Managed</a:t>
            </a:r>
          </a:p>
        </p:txBody>
      </p:sp>
      <p:sp>
        <p:nvSpPr>
          <p:cNvPr id="12" name="Rectangle: Rounded Corners 11">
            <a:extLst>
              <a:ext uri="{FF2B5EF4-FFF2-40B4-BE49-F238E27FC236}">
                <a16:creationId xmlns:a16="http://schemas.microsoft.com/office/drawing/2014/main" id="{E4078C01-C522-3176-AD57-421CC573A75C}"/>
              </a:ext>
            </a:extLst>
          </p:cNvPr>
          <p:cNvSpPr/>
          <p:nvPr/>
        </p:nvSpPr>
        <p:spPr bwMode="auto">
          <a:xfrm>
            <a:off x="2724634" y="1994306"/>
            <a:ext cx="2517187" cy="930290"/>
          </a:xfrm>
          <a:prstGeom prst="roundRect">
            <a:avLst>
              <a:gd name="adj" fmla="val 10300"/>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5708" tIns="365708" rIns="365708" bIns="365708" numCol="1" spcCol="0" rtlCol="0" fromWordArt="0" anchor="ctr" anchorCtr="0" forceAA="0" compatLnSpc="1">
            <a:prstTxWarp prst="textNoShape">
              <a:avLst/>
            </a:prstTxWarp>
            <a:no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Do you want the model to generate answers based on</a:t>
            </a:r>
            <a:b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br>
            <a: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your </a:t>
            </a:r>
            <a:r>
              <a:rPr kumimoji="0" lang="en-US" sz="1100" b="1"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own data sources</a:t>
            </a:r>
            <a: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a:t>
            </a:r>
          </a:p>
        </p:txBody>
      </p:sp>
      <p:sp>
        <p:nvSpPr>
          <p:cNvPr id="16" name="TextBox 15">
            <a:extLst>
              <a:ext uri="{FF2B5EF4-FFF2-40B4-BE49-F238E27FC236}">
                <a16:creationId xmlns:a16="http://schemas.microsoft.com/office/drawing/2014/main" id="{8573FF91-BFC1-12CA-E039-D366B8217791}"/>
              </a:ext>
            </a:extLst>
          </p:cNvPr>
          <p:cNvSpPr txBox="1"/>
          <p:nvPr/>
        </p:nvSpPr>
        <p:spPr>
          <a:xfrm>
            <a:off x="5478497" y="2059937"/>
            <a:ext cx="501923" cy="184666"/>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00000">
                    <a:lumMod val="95000"/>
                    <a:lumOff val="5000"/>
                  </a:srgbClr>
                </a:solidFill>
                <a:effectLst/>
                <a:uLnTx/>
                <a:uFillTx/>
                <a:latin typeface="Segoe UI"/>
                <a:ea typeface="+mn-ea"/>
                <a:cs typeface="+mn-cs"/>
              </a:rPr>
              <a:t>No</a:t>
            </a:r>
          </a:p>
        </p:txBody>
      </p:sp>
      <p:cxnSp>
        <p:nvCxnSpPr>
          <p:cNvPr id="17" name="Connector: Elbow 16" descr="A one head directional arrow pointing forward from &quot;Do you want the model to generate answers based on your own data sources?&quot; to &quot;Bing Chat Enterprise&quot;&#10;">
            <a:extLst>
              <a:ext uri="{FF2B5EF4-FFF2-40B4-BE49-F238E27FC236}">
                <a16:creationId xmlns:a16="http://schemas.microsoft.com/office/drawing/2014/main" id="{D08641E8-7FCD-D8B3-8E61-7517CDA20D9E}"/>
              </a:ext>
            </a:extLst>
          </p:cNvPr>
          <p:cNvCxnSpPr>
            <a:cxnSpLocks/>
            <a:stCxn id="12" idx="3"/>
            <a:endCxn id="18" idx="1"/>
          </p:cNvCxnSpPr>
          <p:nvPr/>
        </p:nvCxnSpPr>
        <p:spPr>
          <a:xfrm flipV="1">
            <a:off x="5241821" y="1858696"/>
            <a:ext cx="1520803" cy="600756"/>
          </a:xfrm>
          <a:prstGeom prst="bentConnector3">
            <a:avLst>
              <a:gd name="adj1" fmla="val 50000"/>
            </a:avLst>
          </a:prstGeom>
          <a:noFill/>
          <a:ln w="9525" cap="flat" cmpd="sng" algn="ctr">
            <a:solidFill>
              <a:schemeClr val="bg1">
                <a:lumMod val="65000"/>
              </a:schemeClr>
            </a:solidFill>
            <a:prstDash val="solid"/>
            <a:headEnd type="none" w="lg" len="med"/>
            <a:tailEnd type="triangle" w="lg" len="med"/>
          </a:ln>
          <a:effectLst/>
        </p:spPr>
      </p:cxnSp>
      <p:sp>
        <p:nvSpPr>
          <p:cNvPr id="18" name="Rectangle: Rounded Corners 17">
            <a:extLst>
              <a:ext uri="{FF2B5EF4-FFF2-40B4-BE49-F238E27FC236}">
                <a16:creationId xmlns:a16="http://schemas.microsoft.com/office/drawing/2014/main" id="{2446DC3E-E04B-C834-9524-E0D496676BE5}"/>
              </a:ext>
              <a:ext uri="{C183D7F6-B498-43B3-948B-1728B52AA6E4}">
                <adec:decorative xmlns:adec="http://schemas.microsoft.com/office/drawing/2017/decorative" val="1"/>
              </a:ext>
            </a:extLst>
          </p:cNvPr>
          <p:cNvSpPr/>
          <p:nvPr/>
        </p:nvSpPr>
        <p:spPr bwMode="auto">
          <a:xfrm>
            <a:off x="6762624" y="1307445"/>
            <a:ext cx="4844394" cy="1102502"/>
          </a:xfrm>
          <a:prstGeom prst="roundRect">
            <a:avLst>
              <a:gd name="adj" fmla="val 5100"/>
            </a:avLst>
          </a:prstGeom>
          <a:solidFill>
            <a:schemeClr val="accent5">
              <a:lumMod val="20000"/>
              <a:lumOff val="80000"/>
              <a:alpha val="7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91F2C"/>
              </a:solidFill>
              <a:effectLst/>
              <a:uLnTx/>
              <a:uFillTx/>
              <a:latin typeface="Segoe UI"/>
              <a:ea typeface="Segoe UI" pitchFamily="34" charset="0"/>
              <a:cs typeface="Segoe UI" pitchFamily="34" charset="0"/>
            </a:endParaRPr>
          </a:p>
        </p:txBody>
      </p:sp>
      <p:cxnSp>
        <p:nvCxnSpPr>
          <p:cNvPr id="21" name="Straight Connector 20">
            <a:extLst>
              <a:ext uri="{FF2B5EF4-FFF2-40B4-BE49-F238E27FC236}">
                <a16:creationId xmlns:a16="http://schemas.microsoft.com/office/drawing/2014/main" id="{9B2EA026-BEC5-B6F4-32DA-6774DE1D48E2}"/>
              </a:ext>
              <a:ext uri="{C183D7F6-B498-43B3-948B-1728B52AA6E4}">
                <adec:decorative xmlns:adec="http://schemas.microsoft.com/office/drawing/2017/decorative" val="1"/>
              </a:ext>
            </a:extLst>
          </p:cNvPr>
          <p:cNvCxnSpPr>
            <a:cxnSpLocks/>
          </p:cNvCxnSpPr>
          <p:nvPr/>
        </p:nvCxnSpPr>
        <p:spPr>
          <a:xfrm>
            <a:off x="8232054" y="1401561"/>
            <a:ext cx="0" cy="914270"/>
          </a:xfrm>
          <a:prstGeom prst="line">
            <a:avLst/>
          </a:prstGeom>
          <a:noFill/>
          <a:ln w="6350" cap="flat" cmpd="sng" algn="ctr">
            <a:solidFill>
              <a:schemeClr val="bg1"/>
            </a:solidFill>
            <a:prstDash val="solid"/>
            <a:headEnd type="none" w="lg" len="med"/>
            <a:tailEnd type="none" w="lg" len="med"/>
          </a:ln>
          <a:effectLst/>
        </p:spPr>
      </p:cxnSp>
      <p:sp>
        <p:nvSpPr>
          <p:cNvPr id="22" name="TextBox 21">
            <a:extLst>
              <a:ext uri="{FF2B5EF4-FFF2-40B4-BE49-F238E27FC236}">
                <a16:creationId xmlns:a16="http://schemas.microsoft.com/office/drawing/2014/main" id="{B15565BD-19B8-227F-DE90-0C427E84733D}"/>
              </a:ext>
            </a:extLst>
          </p:cNvPr>
          <p:cNvSpPr txBox="1"/>
          <p:nvPr/>
        </p:nvSpPr>
        <p:spPr>
          <a:xfrm>
            <a:off x="8249039" y="1543498"/>
            <a:ext cx="3243344" cy="666241"/>
          </a:xfrm>
          <a:prstGeom prst="rect">
            <a:avLst/>
          </a:prstGeom>
          <a:noFill/>
        </p:spPr>
        <p:txBody>
          <a:bodyPr wrap="square" lIns="0" tIns="0" rIns="0" bIns="0" rtlCol="0" anchor="t">
            <a:spAutoFit/>
          </a:bodyPr>
          <a:lstStyle/>
          <a:p>
            <a:pPr marL="228556" marR="0" lvl="0" indent="-115548"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Use OpenAI models and up-to-date web data to generate answers with transparent sources</a:t>
            </a:r>
          </a:p>
          <a:p>
            <a:pPr marL="228556" marR="0" lvl="0" indent="-115548"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Data travels outside tenant boundary</a:t>
            </a:r>
            <a:br>
              <a:rPr kumimoji="0" lang="en-US" sz="1000" b="0" i="0" u="none" strike="noStrike" kern="0" cap="none" spc="0" normalizeH="0" baseline="0" noProof="0">
                <a:ln>
                  <a:noFill/>
                </a:ln>
                <a:solidFill>
                  <a:srgbClr val="000000"/>
                </a:solidFill>
                <a:effectLst/>
                <a:uLnTx/>
                <a:uFillTx/>
                <a:latin typeface="Segoe UI"/>
                <a:ea typeface="+mn-ea"/>
                <a:cs typeface="+mn-cs"/>
              </a:rPr>
            </a:br>
            <a:r>
              <a:rPr kumimoji="0" lang="en-US" sz="1000" b="0" i="0" u="none" strike="noStrike" kern="0" cap="none" spc="0" normalizeH="0" baseline="0" noProof="0">
                <a:ln>
                  <a:noFill/>
                </a:ln>
                <a:solidFill>
                  <a:srgbClr val="000000"/>
                </a:solidFill>
                <a:effectLst/>
                <a:uLnTx/>
                <a:uFillTx/>
                <a:latin typeface="Segoe UI"/>
                <a:ea typeface="+mn-ea"/>
                <a:cs typeface="+mn-cs"/>
              </a:rPr>
              <a:t>but corporate data is protected from AI training</a:t>
            </a:r>
            <a:endParaRPr kumimoji="0" lang="en-US" sz="1000" b="0" i="0" u="none" strike="noStrike" kern="0" cap="none" spc="0" normalizeH="0" baseline="0" noProof="0">
              <a:ln>
                <a:noFill/>
              </a:ln>
              <a:solidFill>
                <a:srgbClr val="000000"/>
              </a:solidFill>
              <a:effectLst/>
              <a:uLnTx/>
              <a:uFillTx/>
              <a:latin typeface="Segoe UI"/>
              <a:ea typeface="+mn-ea"/>
              <a:cs typeface="Segoe UI"/>
            </a:endParaRPr>
          </a:p>
        </p:txBody>
      </p:sp>
      <p:sp>
        <p:nvSpPr>
          <p:cNvPr id="23" name="TextBox 22">
            <a:extLst>
              <a:ext uri="{FF2B5EF4-FFF2-40B4-BE49-F238E27FC236}">
                <a16:creationId xmlns:a16="http://schemas.microsoft.com/office/drawing/2014/main" id="{2E88FF04-A263-A30C-C39D-9211E91B9E12}"/>
              </a:ext>
            </a:extLst>
          </p:cNvPr>
          <p:cNvSpPr txBox="1"/>
          <p:nvPr/>
        </p:nvSpPr>
        <p:spPr>
          <a:xfrm>
            <a:off x="5440319" y="2737746"/>
            <a:ext cx="540102" cy="184666"/>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00000">
                    <a:lumMod val="95000"/>
                    <a:lumOff val="5000"/>
                  </a:srgbClr>
                </a:solidFill>
                <a:effectLst/>
                <a:uLnTx/>
                <a:uFillTx/>
                <a:latin typeface="Segoe UI"/>
                <a:ea typeface="+mn-ea"/>
                <a:cs typeface="+mn-cs"/>
              </a:rPr>
              <a:t>Yes</a:t>
            </a:r>
          </a:p>
        </p:txBody>
      </p:sp>
      <p:cxnSp>
        <p:nvCxnSpPr>
          <p:cNvPr id="24" name="Connector: Elbow 23" descr="A one head directional arrow pointing forward from &quot;Do you want the model to generate answers based on your own data sources?&quot; to &quot;M365 Chat&quot;">
            <a:extLst>
              <a:ext uri="{FF2B5EF4-FFF2-40B4-BE49-F238E27FC236}">
                <a16:creationId xmlns:a16="http://schemas.microsoft.com/office/drawing/2014/main" id="{830B2B11-ADF3-E8C1-50BC-CFA204246569}"/>
              </a:ext>
            </a:extLst>
          </p:cNvPr>
          <p:cNvCxnSpPr>
            <a:cxnSpLocks/>
            <a:stCxn id="12" idx="3"/>
            <a:endCxn id="25" idx="1"/>
          </p:cNvCxnSpPr>
          <p:nvPr/>
        </p:nvCxnSpPr>
        <p:spPr>
          <a:xfrm>
            <a:off x="5241821" y="2459452"/>
            <a:ext cx="1520803" cy="600755"/>
          </a:xfrm>
          <a:prstGeom prst="bentConnector3">
            <a:avLst>
              <a:gd name="adj1" fmla="val 50000"/>
            </a:avLst>
          </a:prstGeom>
          <a:noFill/>
          <a:ln w="9525" cap="flat" cmpd="sng" algn="ctr">
            <a:solidFill>
              <a:schemeClr val="bg1">
                <a:lumMod val="65000"/>
              </a:schemeClr>
            </a:solidFill>
            <a:prstDash val="solid"/>
            <a:headEnd type="none" w="lg" len="med"/>
            <a:tailEnd type="triangle" w="lg" len="med"/>
          </a:ln>
          <a:effectLst/>
        </p:spPr>
      </p:cxnSp>
      <p:sp>
        <p:nvSpPr>
          <p:cNvPr id="25" name="Rectangle: Rounded Corners 24">
            <a:extLst>
              <a:ext uri="{FF2B5EF4-FFF2-40B4-BE49-F238E27FC236}">
                <a16:creationId xmlns:a16="http://schemas.microsoft.com/office/drawing/2014/main" id="{236AF6F5-B719-BB32-CF75-A88D34D05EC6}"/>
              </a:ext>
              <a:ext uri="{C183D7F6-B498-43B3-948B-1728B52AA6E4}">
                <adec:decorative xmlns:adec="http://schemas.microsoft.com/office/drawing/2017/decorative" val="1"/>
              </a:ext>
            </a:extLst>
          </p:cNvPr>
          <p:cNvSpPr/>
          <p:nvPr/>
        </p:nvSpPr>
        <p:spPr bwMode="auto">
          <a:xfrm>
            <a:off x="6762624" y="2508956"/>
            <a:ext cx="4844394" cy="1102502"/>
          </a:xfrm>
          <a:prstGeom prst="roundRect">
            <a:avLst>
              <a:gd name="adj" fmla="val 5100"/>
            </a:avLst>
          </a:prstGeom>
          <a:solidFill>
            <a:schemeClr val="accent5">
              <a:lumMod val="20000"/>
              <a:lumOff val="80000"/>
              <a:alpha val="7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7" name="TextBox 26">
            <a:extLst>
              <a:ext uri="{FF2B5EF4-FFF2-40B4-BE49-F238E27FC236}">
                <a16:creationId xmlns:a16="http://schemas.microsoft.com/office/drawing/2014/main" id="{9E71228E-0CDB-1BE0-D08F-4CA5330C48EB}"/>
              </a:ext>
            </a:extLst>
          </p:cNvPr>
          <p:cNvSpPr txBox="1"/>
          <p:nvPr/>
        </p:nvSpPr>
        <p:spPr>
          <a:xfrm>
            <a:off x="7419163" y="2875566"/>
            <a:ext cx="719113" cy="369332"/>
          </a:xfrm>
          <a:prstGeom prst="rect">
            <a:avLst/>
          </a:prstGeom>
          <a:noFill/>
        </p:spPr>
        <p:txBody>
          <a:bodyPr wrap="square" lIns="0" tIns="0" rIns="0" bIns="0">
            <a:spAutoFit/>
          </a:bodyPr>
          <a:lstStyle/>
          <a:p>
            <a:pPr marL="0" marR="0" lvl="0" indent="0" algn="l"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Segoe UI Semibold"/>
                <a:ea typeface="+mn-ea"/>
                <a:cs typeface="+mn-cs"/>
              </a:rPr>
              <a:t>M365</a:t>
            </a:r>
            <a:br>
              <a:rPr kumimoji="0" lang="en-US" sz="1200" b="0" i="0" u="none" strike="noStrike" kern="1200" cap="none" spc="0" normalizeH="0" baseline="0" noProof="0">
                <a:ln>
                  <a:noFill/>
                </a:ln>
                <a:solidFill>
                  <a:srgbClr val="000000"/>
                </a:solidFill>
                <a:effectLst/>
                <a:uLnTx/>
                <a:uFillTx/>
                <a:latin typeface="Segoe UI Semibold"/>
                <a:ea typeface="+mn-ea"/>
                <a:cs typeface="+mn-cs"/>
              </a:rPr>
            </a:br>
            <a:r>
              <a:rPr kumimoji="0" lang="en-US" sz="1200" b="0" i="0" u="none" strike="noStrike" kern="1200" cap="none" spc="0" normalizeH="0" baseline="0" noProof="0">
                <a:ln>
                  <a:noFill/>
                </a:ln>
                <a:solidFill>
                  <a:srgbClr val="000000"/>
                </a:solidFill>
                <a:effectLst/>
                <a:uLnTx/>
                <a:uFillTx/>
                <a:latin typeface="Segoe UI Semibold"/>
                <a:ea typeface="+mn-ea"/>
                <a:cs typeface="+mn-cs"/>
              </a:rPr>
              <a:t>Copilot</a:t>
            </a:r>
          </a:p>
        </p:txBody>
      </p:sp>
      <p:cxnSp>
        <p:nvCxnSpPr>
          <p:cNvPr id="28" name="Straight Connector 27">
            <a:extLst>
              <a:ext uri="{FF2B5EF4-FFF2-40B4-BE49-F238E27FC236}">
                <a16:creationId xmlns:a16="http://schemas.microsoft.com/office/drawing/2014/main" id="{53AB1EC8-8C7E-A4EA-941A-789DBBE50A84}"/>
              </a:ext>
              <a:ext uri="{C183D7F6-B498-43B3-948B-1728B52AA6E4}">
                <adec:decorative xmlns:adec="http://schemas.microsoft.com/office/drawing/2017/decorative" val="1"/>
              </a:ext>
            </a:extLst>
          </p:cNvPr>
          <p:cNvCxnSpPr>
            <a:cxnSpLocks/>
          </p:cNvCxnSpPr>
          <p:nvPr/>
        </p:nvCxnSpPr>
        <p:spPr>
          <a:xfrm>
            <a:off x="8232054" y="2603072"/>
            <a:ext cx="0" cy="914270"/>
          </a:xfrm>
          <a:prstGeom prst="line">
            <a:avLst/>
          </a:prstGeom>
          <a:noFill/>
          <a:ln w="6350" cap="flat" cmpd="sng" algn="ctr">
            <a:solidFill>
              <a:schemeClr val="bg1"/>
            </a:solidFill>
            <a:prstDash val="solid"/>
            <a:headEnd type="none" w="lg" len="med"/>
            <a:tailEnd type="none" w="lg" len="med"/>
          </a:ln>
          <a:effectLst/>
        </p:spPr>
      </p:cxnSp>
      <p:sp>
        <p:nvSpPr>
          <p:cNvPr id="29" name="TextBox 28">
            <a:extLst>
              <a:ext uri="{FF2B5EF4-FFF2-40B4-BE49-F238E27FC236}">
                <a16:creationId xmlns:a16="http://schemas.microsoft.com/office/drawing/2014/main" id="{A60FF905-3A28-719E-146B-B542F1401DCB}"/>
              </a:ext>
            </a:extLst>
          </p:cNvPr>
          <p:cNvSpPr txBox="1"/>
          <p:nvPr/>
        </p:nvSpPr>
        <p:spPr>
          <a:xfrm>
            <a:off x="8249039" y="2795801"/>
            <a:ext cx="3243344" cy="547764"/>
          </a:xfrm>
          <a:prstGeom prst="rect">
            <a:avLst/>
          </a:prstGeom>
          <a:noFill/>
        </p:spPr>
        <p:txBody>
          <a:bodyPr wrap="square" lIns="0" tIns="0" rIns="0" bIns="0" rtlCol="0">
            <a:spAutoFit/>
          </a:bodyPr>
          <a:lstStyle/>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Powered by the Microsoft Graph</a:t>
            </a:r>
          </a:p>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Integrated into M365 applications</a:t>
            </a:r>
          </a:p>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Extensible with an ecosystem of plugins/connectors</a:t>
            </a:r>
          </a:p>
        </p:txBody>
      </p:sp>
      <p:cxnSp>
        <p:nvCxnSpPr>
          <p:cNvPr id="30" name="Straight Arrow Connector 29" descr="A one head directional arrow pointing downward">
            <a:extLst>
              <a:ext uri="{FF2B5EF4-FFF2-40B4-BE49-F238E27FC236}">
                <a16:creationId xmlns:a16="http://schemas.microsoft.com/office/drawing/2014/main" id="{46B377DA-D1B3-F0AB-90D8-92762610900F}"/>
              </a:ext>
            </a:extLst>
          </p:cNvPr>
          <p:cNvCxnSpPr>
            <a:cxnSpLocks/>
            <a:stCxn id="8" idx="2"/>
            <a:endCxn id="32" idx="0"/>
          </p:cNvCxnSpPr>
          <p:nvPr/>
        </p:nvCxnSpPr>
        <p:spPr>
          <a:xfrm>
            <a:off x="3983228" y="4234935"/>
            <a:ext cx="1" cy="489313"/>
          </a:xfrm>
          <a:prstGeom prst="straightConnector1">
            <a:avLst/>
          </a:prstGeom>
          <a:noFill/>
          <a:ln w="9525" cap="flat" cmpd="sng" algn="ctr">
            <a:solidFill>
              <a:schemeClr val="bg1">
                <a:lumMod val="65000"/>
              </a:schemeClr>
            </a:solidFill>
            <a:prstDash val="solid"/>
            <a:headEnd type="none" w="lg" len="med"/>
            <a:tailEnd type="triangle" w="lg" len="med"/>
          </a:ln>
          <a:effectLst/>
        </p:spPr>
      </p:cxnSp>
      <p:sp>
        <p:nvSpPr>
          <p:cNvPr id="31" name="TextBox 30">
            <a:extLst>
              <a:ext uri="{FF2B5EF4-FFF2-40B4-BE49-F238E27FC236}">
                <a16:creationId xmlns:a16="http://schemas.microsoft.com/office/drawing/2014/main" id="{0819F9E1-BC84-9184-119A-2477FE25ADCE}"/>
              </a:ext>
            </a:extLst>
          </p:cNvPr>
          <p:cNvSpPr txBox="1"/>
          <p:nvPr/>
        </p:nvSpPr>
        <p:spPr>
          <a:xfrm>
            <a:off x="2800818" y="4378159"/>
            <a:ext cx="1059237" cy="184666"/>
          </a:xfrm>
          <a:prstGeom prst="rect">
            <a:avLst/>
          </a:prstGeom>
          <a:noFill/>
        </p:spPr>
        <p:txBody>
          <a:bodyPr wrap="square" lIns="0" tIns="0" rIns="0" bIns="0" rtlCol="0">
            <a:spAutoFit/>
          </a:bodyPr>
          <a:lstStyle/>
          <a:p>
            <a:pPr marL="0" marR="0" lvl="0" indent="0" algn="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00000">
                    <a:lumMod val="95000"/>
                    <a:lumOff val="5000"/>
                  </a:srgbClr>
                </a:solidFill>
                <a:effectLst/>
                <a:uLnTx/>
                <a:uFillTx/>
                <a:latin typeface="Segoe UI"/>
                <a:ea typeface="+mn-ea"/>
                <a:cs typeface="+mn-cs"/>
              </a:rPr>
              <a:t>Build my own</a:t>
            </a:r>
          </a:p>
        </p:txBody>
      </p:sp>
      <p:sp>
        <p:nvSpPr>
          <p:cNvPr id="32" name="Rectangle: Rounded Corners 31">
            <a:extLst>
              <a:ext uri="{FF2B5EF4-FFF2-40B4-BE49-F238E27FC236}">
                <a16:creationId xmlns:a16="http://schemas.microsoft.com/office/drawing/2014/main" id="{1A62F63C-CB74-3336-5109-70080D811A4A}"/>
              </a:ext>
            </a:extLst>
          </p:cNvPr>
          <p:cNvSpPr/>
          <p:nvPr/>
        </p:nvSpPr>
        <p:spPr bwMode="auto">
          <a:xfrm>
            <a:off x="2724634" y="4724248"/>
            <a:ext cx="2517188" cy="821024"/>
          </a:xfrm>
          <a:prstGeom prst="roundRect">
            <a:avLst>
              <a:gd name="adj" fmla="val 10300"/>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5708" tIns="365708" rIns="365708" bIns="365708" numCol="1" spcCol="0" rtlCol="0" fromWordArt="0" anchor="ctr" anchorCtr="0" forceAA="0" compatLnSpc="1">
            <a:prstTxWarp prst="textNoShape">
              <a:avLst/>
            </a:prstTxWarp>
            <a:no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Do you need </a:t>
            </a:r>
            <a:r>
              <a:rPr kumimoji="0" lang="en-US" sz="1100" b="1"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full dev control </a:t>
            </a:r>
            <a:r>
              <a:rPr kumimoji="0" lang="en-US" sz="1100" b="0" i="0" u="none" strike="noStrike" kern="1200" cap="none" spc="-50" normalizeH="0" baseline="0" noProof="0">
                <a:ln w="3175">
                  <a:noFill/>
                </a:ln>
                <a:solidFill>
                  <a:srgbClr val="000000"/>
                </a:solidFill>
                <a:effectLst/>
                <a:uLnTx/>
                <a:uFillTx/>
                <a:latin typeface="Aptos" panose="02110004020202020204"/>
                <a:ea typeface="+mn-ea"/>
                <a:cs typeface="Segoe UI" pitchFamily="34" charset="0"/>
              </a:rPr>
              <a:t>over the app and model behavior, in addition to data and feature integrations?</a:t>
            </a:r>
          </a:p>
        </p:txBody>
      </p:sp>
      <p:sp>
        <p:nvSpPr>
          <p:cNvPr id="33" name="TextBox 32">
            <a:extLst>
              <a:ext uri="{FF2B5EF4-FFF2-40B4-BE49-F238E27FC236}">
                <a16:creationId xmlns:a16="http://schemas.microsoft.com/office/drawing/2014/main" id="{9F2816D3-B77C-A729-BE6D-F444F63CAD09}"/>
              </a:ext>
            </a:extLst>
          </p:cNvPr>
          <p:cNvSpPr txBox="1"/>
          <p:nvPr/>
        </p:nvSpPr>
        <p:spPr>
          <a:xfrm>
            <a:off x="5478497" y="4717440"/>
            <a:ext cx="501923" cy="184666"/>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00000">
                    <a:lumMod val="95000"/>
                    <a:lumOff val="5000"/>
                  </a:srgbClr>
                </a:solidFill>
                <a:effectLst/>
                <a:uLnTx/>
                <a:uFillTx/>
                <a:latin typeface="Segoe UI"/>
                <a:ea typeface="+mn-ea"/>
                <a:cs typeface="+mn-cs"/>
              </a:rPr>
              <a:t>No</a:t>
            </a:r>
          </a:p>
        </p:txBody>
      </p:sp>
      <p:cxnSp>
        <p:nvCxnSpPr>
          <p:cNvPr id="34" name="Connector: Elbow 33" descr="A one head directional arrow pointing forward from &quot;Do you need full dev control over the app and model behavior, in addition to data and feature integrations?&quot; to &quot;Power Virtual Agents&quot;">
            <a:extLst>
              <a:ext uri="{FF2B5EF4-FFF2-40B4-BE49-F238E27FC236}">
                <a16:creationId xmlns:a16="http://schemas.microsoft.com/office/drawing/2014/main" id="{69729CC4-A3B7-1DE7-B055-66EB28881895}"/>
              </a:ext>
            </a:extLst>
          </p:cNvPr>
          <p:cNvCxnSpPr>
            <a:cxnSpLocks/>
            <a:stCxn id="32" idx="3"/>
            <a:endCxn id="35" idx="1"/>
          </p:cNvCxnSpPr>
          <p:nvPr/>
        </p:nvCxnSpPr>
        <p:spPr>
          <a:xfrm flipV="1">
            <a:off x="5241821" y="4526116"/>
            <a:ext cx="1520803" cy="608643"/>
          </a:xfrm>
          <a:prstGeom prst="bentConnector3">
            <a:avLst>
              <a:gd name="adj1" fmla="val 50000"/>
            </a:avLst>
          </a:prstGeom>
          <a:noFill/>
          <a:ln w="9525" cap="flat" cmpd="sng" algn="ctr">
            <a:solidFill>
              <a:schemeClr val="bg1">
                <a:lumMod val="65000"/>
              </a:schemeClr>
            </a:solidFill>
            <a:prstDash val="solid"/>
            <a:headEnd type="none" w="lg" len="med"/>
            <a:tailEnd type="triangle" w="lg" len="med"/>
          </a:ln>
          <a:effectLst/>
        </p:spPr>
      </p:cxnSp>
      <p:sp>
        <p:nvSpPr>
          <p:cNvPr id="35" name="Rectangle: Rounded Corners 34">
            <a:extLst>
              <a:ext uri="{FF2B5EF4-FFF2-40B4-BE49-F238E27FC236}">
                <a16:creationId xmlns:a16="http://schemas.microsoft.com/office/drawing/2014/main" id="{0EF83D19-3B53-526C-C818-1463E7188914}"/>
              </a:ext>
              <a:ext uri="{C183D7F6-B498-43B3-948B-1728B52AA6E4}">
                <adec:decorative xmlns:adec="http://schemas.microsoft.com/office/drawing/2017/decorative" val="1"/>
              </a:ext>
            </a:extLst>
          </p:cNvPr>
          <p:cNvSpPr/>
          <p:nvPr/>
        </p:nvSpPr>
        <p:spPr bwMode="auto">
          <a:xfrm>
            <a:off x="6762624" y="3974865"/>
            <a:ext cx="4844394" cy="1102502"/>
          </a:xfrm>
          <a:prstGeom prst="roundRect">
            <a:avLst>
              <a:gd name="adj" fmla="val 5100"/>
            </a:avLst>
          </a:prstGeom>
          <a:solidFill>
            <a:schemeClr val="accent5">
              <a:lumMod val="20000"/>
              <a:lumOff val="80000"/>
              <a:alpha val="7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36" name="Picture 2">
            <a:extLst>
              <a:ext uri="{FF2B5EF4-FFF2-40B4-BE49-F238E27FC236}">
                <a16:creationId xmlns:a16="http://schemas.microsoft.com/office/drawing/2014/main" id="{2133CFF2-C1FF-6653-E03A-EA9D8AC97B3E}"/>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1845" y="4298566"/>
            <a:ext cx="461129" cy="457859"/>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4210E10A-D9E2-5DAD-942B-5A5E21298E83}"/>
              </a:ext>
            </a:extLst>
          </p:cNvPr>
          <p:cNvSpPr txBox="1"/>
          <p:nvPr/>
        </p:nvSpPr>
        <p:spPr>
          <a:xfrm>
            <a:off x="7419164" y="4342856"/>
            <a:ext cx="741198" cy="369332"/>
          </a:xfrm>
          <a:prstGeom prst="rect">
            <a:avLst/>
          </a:prstGeom>
          <a:noFill/>
        </p:spPr>
        <p:txBody>
          <a:bodyPr wrap="square" lIns="0" tIns="0" rIns="0" bIns="0">
            <a:spAutoFit/>
          </a:bodyPr>
          <a:lstStyle/>
          <a:p>
            <a:pPr marL="0" marR="0" lvl="0" indent="0" algn="l"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Segoe UI Semibold"/>
                <a:ea typeface="+mn-ea"/>
                <a:cs typeface="+mn-cs"/>
              </a:rPr>
              <a:t>Copilot Studio</a:t>
            </a:r>
          </a:p>
        </p:txBody>
      </p:sp>
      <p:cxnSp>
        <p:nvCxnSpPr>
          <p:cNvPr id="38" name="Straight Connector 37">
            <a:extLst>
              <a:ext uri="{FF2B5EF4-FFF2-40B4-BE49-F238E27FC236}">
                <a16:creationId xmlns:a16="http://schemas.microsoft.com/office/drawing/2014/main" id="{9590198C-A6B9-F658-DC18-D44B6450B642}"/>
              </a:ext>
              <a:ext uri="{C183D7F6-B498-43B3-948B-1728B52AA6E4}">
                <adec:decorative xmlns:adec="http://schemas.microsoft.com/office/drawing/2017/decorative" val="1"/>
              </a:ext>
            </a:extLst>
          </p:cNvPr>
          <p:cNvCxnSpPr>
            <a:cxnSpLocks/>
          </p:cNvCxnSpPr>
          <p:nvPr/>
        </p:nvCxnSpPr>
        <p:spPr>
          <a:xfrm>
            <a:off x="8232054" y="4068981"/>
            <a:ext cx="0" cy="914270"/>
          </a:xfrm>
          <a:prstGeom prst="line">
            <a:avLst/>
          </a:prstGeom>
          <a:noFill/>
          <a:ln w="6350" cap="flat" cmpd="sng" algn="ctr">
            <a:solidFill>
              <a:schemeClr val="bg1"/>
            </a:solidFill>
            <a:prstDash val="solid"/>
            <a:headEnd type="none" w="lg" len="med"/>
            <a:tailEnd type="none" w="lg" len="med"/>
          </a:ln>
          <a:effectLst/>
        </p:spPr>
      </p:cxnSp>
      <p:sp>
        <p:nvSpPr>
          <p:cNvPr id="39" name="TextBox 38">
            <a:extLst>
              <a:ext uri="{FF2B5EF4-FFF2-40B4-BE49-F238E27FC236}">
                <a16:creationId xmlns:a16="http://schemas.microsoft.com/office/drawing/2014/main" id="{B6C0A3F8-070E-127B-9851-54D819AACE04}"/>
              </a:ext>
            </a:extLst>
          </p:cNvPr>
          <p:cNvSpPr txBox="1"/>
          <p:nvPr/>
        </p:nvSpPr>
        <p:spPr>
          <a:xfrm>
            <a:off x="8249039" y="4147426"/>
            <a:ext cx="3243344" cy="743175"/>
          </a:xfrm>
          <a:prstGeom prst="rect">
            <a:avLst/>
          </a:prstGeom>
          <a:noFill/>
        </p:spPr>
        <p:txBody>
          <a:bodyPr wrap="square" lIns="0" tIns="0" rIns="0" bIns="0" rtlCol="0">
            <a:spAutoFit/>
          </a:bodyPr>
          <a:lstStyle/>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Create chatbot experiences</a:t>
            </a:r>
          </a:p>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Leverage low code tools</a:t>
            </a:r>
          </a:p>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Grounded on a variety of data sources or webpages</a:t>
            </a:r>
          </a:p>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Extend with connectors to additional applications</a:t>
            </a:r>
          </a:p>
        </p:txBody>
      </p:sp>
      <p:sp>
        <p:nvSpPr>
          <p:cNvPr id="40" name="TextBox 39">
            <a:extLst>
              <a:ext uri="{FF2B5EF4-FFF2-40B4-BE49-F238E27FC236}">
                <a16:creationId xmlns:a16="http://schemas.microsoft.com/office/drawing/2014/main" id="{02854B9C-8EEE-5C79-A0CE-101B1F56FBE9}"/>
              </a:ext>
            </a:extLst>
          </p:cNvPr>
          <p:cNvSpPr txBox="1"/>
          <p:nvPr/>
        </p:nvSpPr>
        <p:spPr>
          <a:xfrm>
            <a:off x="5440319" y="5397322"/>
            <a:ext cx="540102" cy="184666"/>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00000">
                    <a:lumMod val="95000"/>
                    <a:lumOff val="5000"/>
                  </a:srgbClr>
                </a:solidFill>
                <a:effectLst/>
                <a:uLnTx/>
                <a:uFillTx/>
                <a:latin typeface="Segoe UI"/>
                <a:ea typeface="+mn-ea"/>
                <a:cs typeface="+mn-cs"/>
              </a:rPr>
              <a:t>Yes</a:t>
            </a:r>
          </a:p>
        </p:txBody>
      </p:sp>
      <p:cxnSp>
        <p:nvCxnSpPr>
          <p:cNvPr id="41" name="Connector: Elbow 40" descr="A one head directional arrow pointing forward from &quot;Do you need full dev control over the app and model behavior, in addition to data and feature integrations?&quot; to &quot;Azure OpenAI Service&quot;">
            <a:extLst>
              <a:ext uri="{FF2B5EF4-FFF2-40B4-BE49-F238E27FC236}">
                <a16:creationId xmlns:a16="http://schemas.microsoft.com/office/drawing/2014/main" id="{D8733E10-AC9C-D574-2599-0F368937E25A}"/>
              </a:ext>
            </a:extLst>
          </p:cNvPr>
          <p:cNvCxnSpPr>
            <a:cxnSpLocks/>
            <a:stCxn id="32" idx="3"/>
            <a:endCxn id="42" idx="1"/>
          </p:cNvCxnSpPr>
          <p:nvPr/>
        </p:nvCxnSpPr>
        <p:spPr>
          <a:xfrm>
            <a:off x="5241821" y="5134759"/>
            <a:ext cx="1520803" cy="608643"/>
          </a:xfrm>
          <a:prstGeom prst="bentConnector3">
            <a:avLst>
              <a:gd name="adj1" fmla="val 50000"/>
            </a:avLst>
          </a:prstGeom>
          <a:noFill/>
          <a:ln w="9525" cap="flat" cmpd="sng" algn="ctr">
            <a:solidFill>
              <a:schemeClr val="bg1">
                <a:lumMod val="65000"/>
              </a:schemeClr>
            </a:solidFill>
            <a:prstDash val="solid"/>
            <a:headEnd type="none" w="lg" len="med"/>
            <a:tailEnd type="triangle" w="lg" len="med"/>
          </a:ln>
          <a:effectLst/>
        </p:spPr>
      </p:cxnSp>
      <p:sp>
        <p:nvSpPr>
          <p:cNvPr id="42" name="Rectangle: Rounded Corners 41">
            <a:extLst>
              <a:ext uri="{FF2B5EF4-FFF2-40B4-BE49-F238E27FC236}">
                <a16:creationId xmlns:a16="http://schemas.microsoft.com/office/drawing/2014/main" id="{98AC8331-349E-44BB-7192-201E2188E462}"/>
              </a:ext>
              <a:ext uri="{C183D7F6-B498-43B3-948B-1728B52AA6E4}">
                <adec:decorative xmlns:adec="http://schemas.microsoft.com/office/drawing/2017/decorative" val="1"/>
              </a:ext>
            </a:extLst>
          </p:cNvPr>
          <p:cNvSpPr/>
          <p:nvPr/>
        </p:nvSpPr>
        <p:spPr bwMode="auto">
          <a:xfrm>
            <a:off x="6762624" y="5192152"/>
            <a:ext cx="4844394" cy="1102502"/>
          </a:xfrm>
          <a:prstGeom prst="roundRect">
            <a:avLst>
              <a:gd name="adj" fmla="val 5100"/>
            </a:avLst>
          </a:prstGeom>
          <a:solidFill>
            <a:schemeClr val="accent5">
              <a:lumMod val="20000"/>
              <a:lumOff val="80000"/>
              <a:alpha val="7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Segoe UI" pitchFamily="34" charset="0"/>
              <a:cs typeface="Segoe UI" pitchFamily="34" charset="0"/>
            </a:endParaRPr>
          </a:p>
        </p:txBody>
      </p:sp>
      <p:sp>
        <p:nvSpPr>
          <p:cNvPr id="44" name="TextBox 43">
            <a:extLst>
              <a:ext uri="{FF2B5EF4-FFF2-40B4-BE49-F238E27FC236}">
                <a16:creationId xmlns:a16="http://schemas.microsoft.com/office/drawing/2014/main" id="{F8DD3C21-8473-D5E8-59E8-08F1E5B32078}"/>
              </a:ext>
            </a:extLst>
          </p:cNvPr>
          <p:cNvSpPr txBox="1"/>
          <p:nvPr/>
        </p:nvSpPr>
        <p:spPr>
          <a:xfrm>
            <a:off x="7419163" y="5540517"/>
            <a:ext cx="606649" cy="369332"/>
          </a:xfrm>
          <a:prstGeom prst="rect">
            <a:avLst/>
          </a:prstGeom>
          <a:noFill/>
        </p:spPr>
        <p:txBody>
          <a:bodyPr wrap="square" lIns="0" tIns="0" rIns="0" bIns="0">
            <a:spAutoFit/>
          </a:bodyPr>
          <a:lstStyle/>
          <a:p>
            <a:pPr marL="0" marR="0" lvl="0" indent="0" algn="l"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Segoe UI Semibold"/>
                <a:ea typeface="+mn-ea"/>
                <a:cs typeface="+mn-cs"/>
              </a:rPr>
              <a:t>Azure AI Studio</a:t>
            </a:r>
          </a:p>
        </p:txBody>
      </p:sp>
      <p:cxnSp>
        <p:nvCxnSpPr>
          <p:cNvPr id="45" name="Straight Connector 44">
            <a:extLst>
              <a:ext uri="{FF2B5EF4-FFF2-40B4-BE49-F238E27FC236}">
                <a16:creationId xmlns:a16="http://schemas.microsoft.com/office/drawing/2014/main" id="{F79E2E7C-EF2D-D632-7F21-DD1E62EF4EDC}"/>
              </a:ext>
              <a:ext uri="{C183D7F6-B498-43B3-948B-1728B52AA6E4}">
                <adec:decorative xmlns:adec="http://schemas.microsoft.com/office/drawing/2017/decorative" val="1"/>
              </a:ext>
            </a:extLst>
          </p:cNvPr>
          <p:cNvCxnSpPr>
            <a:cxnSpLocks/>
          </p:cNvCxnSpPr>
          <p:nvPr/>
        </p:nvCxnSpPr>
        <p:spPr>
          <a:xfrm>
            <a:off x="8232054" y="5286268"/>
            <a:ext cx="0" cy="914270"/>
          </a:xfrm>
          <a:prstGeom prst="line">
            <a:avLst/>
          </a:prstGeom>
          <a:noFill/>
          <a:ln w="6350" cap="flat" cmpd="sng" algn="ctr">
            <a:solidFill>
              <a:schemeClr val="bg1"/>
            </a:solidFill>
            <a:prstDash val="solid"/>
            <a:headEnd type="none" w="lg" len="med"/>
            <a:tailEnd type="none" w="lg" len="med"/>
          </a:ln>
          <a:effectLst/>
        </p:spPr>
      </p:cxnSp>
      <p:sp>
        <p:nvSpPr>
          <p:cNvPr id="46" name="TextBox 45">
            <a:extLst>
              <a:ext uri="{FF2B5EF4-FFF2-40B4-BE49-F238E27FC236}">
                <a16:creationId xmlns:a16="http://schemas.microsoft.com/office/drawing/2014/main" id="{167CD138-EA6F-5D0C-F009-0250259485F6}"/>
              </a:ext>
            </a:extLst>
          </p:cNvPr>
          <p:cNvSpPr txBox="1"/>
          <p:nvPr/>
        </p:nvSpPr>
        <p:spPr>
          <a:xfrm>
            <a:off x="8249039" y="5243337"/>
            <a:ext cx="3243344" cy="1057062"/>
          </a:xfrm>
          <a:prstGeom prst="rect">
            <a:avLst/>
          </a:prstGeom>
          <a:noFill/>
        </p:spPr>
        <p:txBody>
          <a:bodyPr wrap="square" lIns="0" tIns="0" rIns="0" bIns="0" rtlCol="0">
            <a:spAutoFit/>
          </a:bodyPr>
          <a:lstStyle/>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Developer friendly, enterprise-secure environment </a:t>
            </a:r>
            <a:br>
              <a:rPr kumimoji="0" lang="en-US" sz="1000" b="0" i="0" u="none" strike="noStrike" kern="0" cap="none" spc="0" normalizeH="0" baseline="0" noProof="0">
                <a:ln>
                  <a:noFill/>
                </a:ln>
                <a:solidFill>
                  <a:srgbClr val="000000"/>
                </a:solidFill>
                <a:effectLst/>
                <a:uLnTx/>
                <a:uFillTx/>
                <a:latin typeface="Segoe UI"/>
                <a:ea typeface="+mn-ea"/>
                <a:cs typeface="+mn-cs"/>
              </a:rPr>
            </a:br>
            <a:r>
              <a:rPr kumimoji="0" lang="en-US" sz="1000" b="0" i="0" u="none" strike="noStrike" kern="0" cap="none" spc="0" normalizeH="0" baseline="0" noProof="0">
                <a:ln>
                  <a:noFill/>
                </a:ln>
                <a:solidFill>
                  <a:srgbClr val="000000"/>
                </a:solidFill>
                <a:effectLst/>
                <a:uLnTx/>
                <a:uFillTx/>
                <a:latin typeface="Segoe UI"/>
                <a:ea typeface="+mn-ea"/>
                <a:cs typeface="+mn-cs"/>
              </a:rPr>
              <a:t>to access Azure OpenAI models</a:t>
            </a:r>
          </a:p>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Build an internal or external facing chat apps</a:t>
            </a:r>
          </a:p>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Use any data source or type</a:t>
            </a:r>
          </a:p>
          <a:p>
            <a:pPr marL="228556" marR="0" lvl="0" indent="-115866" algn="l" defTabSz="914225"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000" b="0" i="0" u="none" strike="noStrike" kern="0" cap="none" spc="0" normalizeH="0" baseline="0" noProof="0">
                <a:ln>
                  <a:noFill/>
                </a:ln>
                <a:solidFill>
                  <a:srgbClr val="000000"/>
                </a:solidFill>
                <a:effectLst/>
                <a:uLnTx/>
                <a:uFillTx/>
                <a:latin typeface="Segoe UI"/>
                <a:ea typeface="+mn-ea"/>
                <a:cs typeface="+mn-cs"/>
              </a:rPr>
              <a:t>Tailor and optimize chat responses based on your current and latest data</a:t>
            </a:r>
          </a:p>
        </p:txBody>
      </p:sp>
      <p:pic>
        <p:nvPicPr>
          <p:cNvPr id="1026" name="Picture 2" descr="Visual representation of the Copilot for Microsoft 365 system: Foundational models (LLMs) + Microsoft Graph (your data) + Microsoft 365 and 3rd party apps">
            <a:extLst>
              <a:ext uri="{FF2B5EF4-FFF2-40B4-BE49-F238E27FC236}">
                <a16:creationId xmlns:a16="http://schemas.microsoft.com/office/drawing/2014/main" id="{3ECCEB45-408F-9AC7-987F-C00BBD1714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220" t="33274" r="82755" b="36370"/>
          <a:stretch/>
        </p:blipFill>
        <p:spPr bwMode="auto">
          <a:xfrm>
            <a:off x="6894532" y="2849637"/>
            <a:ext cx="507646" cy="421140"/>
          </a:xfrm>
          <a:prstGeom prst="rect">
            <a:avLst/>
          </a:prstGeom>
          <a:noFill/>
          <a:extLst>
            <a:ext uri="{909E8E84-426E-40DD-AFC4-6F175D3DCCD1}">
              <a14:hiddenFill xmlns:a14="http://schemas.microsoft.com/office/drawing/2010/main">
                <a:solidFill>
                  <a:srgbClr val="FFFFFF"/>
                </a:solidFill>
              </a14:hiddenFill>
            </a:ext>
          </a:extLst>
        </p:spPr>
      </p:pic>
      <p:pic>
        <p:nvPicPr>
          <p:cNvPr id="2" name="Graphic 1">
            <a:extLst>
              <a:ext uri="{FF2B5EF4-FFF2-40B4-BE49-F238E27FC236}">
                <a16:creationId xmlns:a16="http://schemas.microsoft.com/office/drawing/2014/main" id="{A909113C-F649-2E1D-869F-F3660014F7D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910837" y="5523586"/>
            <a:ext cx="403143" cy="403143"/>
          </a:xfrm>
          <a:prstGeom prst="rect">
            <a:avLst/>
          </a:prstGeom>
        </p:spPr>
      </p:pic>
      <p:sp>
        <p:nvSpPr>
          <p:cNvPr id="3" name="TextBox 2">
            <a:extLst>
              <a:ext uri="{FF2B5EF4-FFF2-40B4-BE49-F238E27FC236}">
                <a16:creationId xmlns:a16="http://schemas.microsoft.com/office/drawing/2014/main" id="{96B608AC-226B-1EDC-AD27-39D1A660C245}"/>
              </a:ext>
            </a:extLst>
          </p:cNvPr>
          <p:cNvSpPr txBox="1"/>
          <p:nvPr/>
        </p:nvSpPr>
        <p:spPr>
          <a:xfrm>
            <a:off x="7436148" y="1761964"/>
            <a:ext cx="719113" cy="184666"/>
          </a:xfrm>
          <a:prstGeom prst="rect">
            <a:avLst/>
          </a:prstGeom>
          <a:noFill/>
        </p:spPr>
        <p:txBody>
          <a:bodyPr wrap="square" lIns="0" tIns="0" rIns="0" bIns="0">
            <a:spAutoFit/>
          </a:bodyPr>
          <a:lstStyle/>
          <a:p>
            <a:pPr marL="0" marR="0" lvl="0" indent="0" algn="l"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Segoe UI Semibold"/>
                <a:ea typeface="+mn-ea"/>
                <a:cs typeface="+mn-cs"/>
              </a:rPr>
              <a:t>Copilot</a:t>
            </a:r>
          </a:p>
        </p:txBody>
      </p:sp>
      <p:pic>
        <p:nvPicPr>
          <p:cNvPr id="4" name="Picture 2" descr="Visual representation of the Copilot for Microsoft 365 system: Foundational models (LLMs) + Microsoft Graph (your data) + Microsoft 365 and 3rd party apps">
            <a:extLst>
              <a:ext uri="{FF2B5EF4-FFF2-40B4-BE49-F238E27FC236}">
                <a16:creationId xmlns:a16="http://schemas.microsoft.com/office/drawing/2014/main" id="{7D5C450D-7C78-D6AD-3C84-263D19C2D18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220" t="33274" r="82755" b="36370"/>
          <a:stretch/>
        </p:blipFill>
        <p:spPr bwMode="auto">
          <a:xfrm>
            <a:off x="6911517" y="1648126"/>
            <a:ext cx="507646" cy="421140"/>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4">
            <a:extLst>
              <a:ext uri="{FF2B5EF4-FFF2-40B4-BE49-F238E27FC236}">
                <a16:creationId xmlns:a16="http://schemas.microsoft.com/office/drawing/2014/main" id="{0DDE75EA-99A4-06F5-C101-A84321B8116E}"/>
              </a:ext>
            </a:extLst>
          </p:cNvPr>
          <p:cNvSpPr txBox="1">
            <a:spLocks/>
          </p:cNvSpPr>
          <p:nvPr/>
        </p:nvSpPr>
        <p:spPr>
          <a:xfrm>
            <a:off x="643572" y="418884"/>
            <a:ext cx="10569859" cy="498598"/>
          </a:xfrm>
          <a:prstGeom prst="rect">
            <a:avLst/>
          </a:prstGeom>
          <a:noFill/>
        </p:spPr>
        <p:txBody>
          <a:bodyPr wrap="square" lIns="0" tIns="0" rIns="0" bIns="0" rtlCol="0" anchor="ctr">
            <a:spAutoFit/>
            <a:scene3d>
              <a:camera prst="orthographicFront"/>
              <a:lightRig rig="threePt" dir="t"/>
            </a:scene3d>
          </a:bodyPr>
          <a:lstStyle>
            <a:lvl1pPr defTabSz="932742">
              <a:lnSpc>
                <a:spcPct val="100000"/>
              </a:lnSpc>
              <a:spcBef>
                <a:spcPct val="0"/>
              </a:spcBef>
              <a:buNone/>
              <a:defRPr lang="en-US" sz="4000" b="1" cap="none" spc="50" baseline="0">
                <a:ln>
                  <a:noFill/>
                </a:ln>
                <a:gradFill flip="none" rotWithShape="1">
                  <a:gsLst>
                    <a:gs pos="10000">
                      <a:schemeClr val="accent1">
                        <a:lumMod val="75000"/>
                      </a:schemeClr>
                    </a:gs>
                    <a:gs pos="35000">
                      <a:schemeClr val="accent1">
                        <a:lumMod val="75000"/>
                      </a:schemeClr>
                    </a:gs>
                    <a:gs pos="53000">
                      <a:schemeClr val="tx2">
                        <a:lumMod val="75000"/>
                        <a:lumOff val="25000"/>
                      </a:schemeClr>
                    </a:gs>
                    <a:gs pos="85000">
                      <a:schemeClr val="tx2">
                        <a:lumMod val="90000"/>
                        <a:lumOff val="10000"/>
                      </a:schemeClr>
                    </a:gs>
                  </a:gsLst>
                  <a:lin ang="13500000" scaled="1"/>
                  <a:tileRect/>
                </a:gradFill>
                <a:effectLst/>
                <a:latin typeface="+mj-lt"/>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4000" b="1" i="0" u="none" strike="noStrike" kern="1200" cap="none" spc="50" normalizeH="0" baseline="0" noProof="0" dirty="0">
                <a:ln>
                  <a:noFill/>
                </a:ln>
                <a:gradFill flip="none" rotWithShape="1">
                  <a:gsLst>
                    <a:gs pos="10000">
                      <a:srgbClr val="11A5F7">
                        <a:lumMod val="75000"/>
                      </a:srgbClr>
                    </a:gs>
                    <a:gs pos="35000">
                      <a:srgbClr val="11A5F7">
                        <a:lumMod val="75000"/>
                      </a:srgbClr>
                    </a:gs>
                    <a:gs pos="53000">
                      <a:srgbClr val="011B40">
                        <a:lumMod val="75000"/>
                        <a:lumOff val="25000"/>
                      </a:srgbClr>
                    </a:gs>
                    <a:gs pos="85000">
                      <a:srgbClr val="011B40">
                        <a:lumMod val="90000"/>
                        <a:lumOff val="10000"/>
                      </a:srgbClr>
                    </a:gs>
                  </a:gsLst>
                  <a:lin ang="13500000" scaled="1"/>
                  <a:tileRect/>
                </a:gradFill>
                <a:effectLst/>
                <a:uLnTx/>
                <a:uFillTx/>
                <a:latin typeface="Segoe UI Semibold"/>
                <a:ea typeface="+mn-ea"/>
                <a:cs typeface="Segoe UI" pitchFamily="34" charset="0"/>
              </a:rPr>
              <a:t>Copilot options</a:t>
            </a:r>
            <a:endParaRPr kumimoji="0" lang="en-CA" sz="4000" b="1" i="0" u="none" strike="noStrike" kern="1200" cap="none" spc="50" normalizeH="0" baseline="0" noProof="0" dirty="0">
              <a:ln>
                <a:noFill/>
              </a:ln>
              <a:gradFill flip="none" rotWithShape="1">
                <a:gsLst>
                  <a:gs pos="10000">
                    <a:srgbClr val="11A5F7">
                      <a:lumMod val="75000"/>
                    </a:srgbClr>
                  </a:gs>
                  <a:gs pos="35000">
                    <a:srgbClr val="11A5F7">
                      <a:lumMod val="75000"/>
                    </a:srgbClr>
                  </a:gs>
                  <a:gs pos="53000">
                    <a:srgbClr val="011B40">
                      <a:lumMod val="75000"/>
                      <a:lumOff val="25000"/>
                    </a:srgbClr>
                  </a:gs>
                  <a:gs pos="85000">
                    <a:srgbClr val="011B40">
                      <a:lumMod val="90000"/>
                      <a:lumOff val="10000"/>
                    </a:srgbClr>
                  </a:gs>
                </a:gsLst>
                <a:lin ang="13500000" scaled="1"/>
                <a:tileRect/>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1482028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37C0D0F-C6C1-8368-9E69-FF5A5AD38F09}"/>
              </a:ext>
            </a:extLst>
          </p:cNvPr>
          <p:cNvSpPr>
            <a:spLocks noGrp="1"/>
          </p:cNvSpPr>
          <p:nvPr>
            <p:ph type="title"/>
          </p:nvPr>
        </p:nvSpPr>
        <p:spPr/>
        <p:txBody>
          <a:bodyPr/>
          <a:lstStyle/>
          <a:p>
            <a:r>
              <a:rPr lang="en-US"/>
              <a:t>Discover, asses, customize, and deploy models</a:t>
            </a:r>
          </a:p>
        </p:txBody>
      </p:sp>
      <p:sp>
        <p:nvSpPr>
          <p:cNvPr id="4" name="Text Placeholder 3">
            <a:extLst>
              <a:ext uri="{FF2B5EF4-FFF2-40B4-BE49-F238E27FC236}">
                <a16:creationId xmlns:a16="http://schemas.microsoft.com/office/drawing/2014/main" id="{ABBDBDF3-A860-BD92-08B1-A0F47311999D}"/>
              </a:ext>
            </a:extLst>
          </p:cNvPr>
          <p:cNvSpPr txBox="1">
            <a:spLocks/>
          </p:cNvSpPr>
          <p:nvPr/>
        </p:nvSpPr>
        <p:spPr>
          <a:xfrm>
            <a:off x="485582" y="1680591"/>
            <a:ext cx="4874694" cy="462469"/>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800" b="0" i="0" u="none" strike="noStrike" kern="1200" cap="none" spc="0" normalizeH="0" baseline="0" noProof="0">
                <a:ln>
                  <a:noFill/>
                </a:ln>
                <a:solidFill>
                  <a:srgbClr val="8DC8E8"/>
                </a:solidFill>
                <a:effectLst/>
                <a:uLnTx/>
                <a:uFillTx/>
                <a:latin typeface="Segoe UI"/>
                <a:ea typeface="+mn-ea"/>
                <a:cs typeface="Segoe UI" panose="020B0502040204020203" pitchFamily="34" charset="0"/>
              </a:rPr>
              <a:t>Azure AI Model Catalog</a:t>
            </a:r>
          </a:p>
        </p:txBody>
      </p:sp>
      <p:sp>
        <p:nvSpPr>
          <p:cNvPr id="6" name="Text Placeholder 124">
            <a:extLst>
              <a:ext uri="{FF2B5EF4-FFF2-40B4-BE49-F238E27FC236}">
                <a16:creationId xmlns:a16="http://schemas.microsoft.com/office/drawing/2014/main" id="{4655B871-418E-7BE8-551C-1396BA7644FC}"/>
              </a:ext>
            </a:extLst>
          </p:cNvPr>
          <p:cNvSpPr txBox="1">
            <a:spLocks/>
          </p:cNvSpPr>
          <p:nvPr/>
        </p:nvSpPr>
        <p:spPr>
          <a:xfrm>
            <a:off x="588262" y="2299716"/>
            <a:ext cx="5665393" cy="4321801"/>
          </a:xfrm>
          <a:prstGeom prst="rect">
            <a:avLst/>
          </a:prstGeom>
        </p:spPr>
        <p:txBody>
          <a:bodyPr vert="horz" wrap="square" lIns="0" tIns="0" rIns="0" bIns="0" rtlCol="0">
            <a:norm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Hub for discovering foundation models in Azure AI Studio and Azure Machine Learning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1600+ models from OpenAI, Hugging Face, Meta, Mistral, NVIDIA, and more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Ready-to-use with curated fine-tuning pipelines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Easy to compare models by task using open-source datasets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Models available through Models as a Service and Models as Platform</a:t>
            </a:r>
          </a:p>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p:txBody>
      </p:sp>
      <p:pic>
        <p:nvPicPr>
          <p:cNvPr id="14" name="Picture 13">
            <a:extLst>
              <a:ext uri="{FF2B5EF4-FFF2-40B4-BE49-F238E27FC236}">
                <a16:creationId xmlns:a16="http://schemas.microsoft.com/office/drawing/2014/main" id="{CE87461D-292F-7853-1723-9C7F4360F338}"/>
              </a:ext>
            </a:extLst>
          </p:cNvPr>
          <p:cNvPicPr>
            <a:picLocks noChangeAspect="1"/>
          </p:cNvPicPr>
          <p:nvPr/>
        </p:nvPicPr>
        <p:blipFill>
          <a:blip r:embed="rId3"/>
          <a:stretch>
            <a:fillRect/>
          </a:stretch>
        </p:blipFill>
        <p:spPr>
          <a:xfrm>
            <a:off x="6096000" y="1911826"/>
            <a:ext cx="5896303" cy="1900442"/>
          </a:xfrm>
          <a:prstGeom prst="rect">
            <a:avLst/>
          </a:prstGeom>
        </p:spPr>
      </p:pic>
      <p:pic>
        <p:nvPicPr>
          <p:cNvPr id="17" name="Picture 16">
            <a:extLst>
              <a:ext uri="{FF2B5EF4-FFF2-40B4-BE49-F238E27FC236}">
                <a16:creationId xmlns:a16="http://schemas.microsoft.com/office/drawing/2014/main" id="{0563F0AA-3112-2D56-8A06-2496EDBF9891}"/>
              </a:ext>
            </a:extLst>
          </p:cNvPr>
          <p:cNvPicPr>
            <a:picLocks noChangeAspect="1"/>
          </p:cNvPicPr>
          <p:nvPr/>
        </p:nvPicPr>
        <p:blipFill>
          <a:blip r:embed="rId4"/>
          <a:stretch>
            <a:fillRect/>
          </a:stretch>
        </p:blipFill>
        <p:spPr>
          <a:xfrm>
            <a:off x="6369110" y="3942255"/>
            <a:ext cx="5507738" cy="2679262"/>
          </a:xfrm>
          <a:prstGeom prst="rect">
            <a:avLst/>
          </a:prstGeom>
        </p:spPr>
      </p:pic>
    </p:spTree>
    <p:extLst>
      <p:ext uri="{BB962C8B-B14F-4D97-AF65-F5344CB8AC3E}">
        <p14:creationId xmlns:p14="http://schemas.microsoft.com/office/powerpoint/2010/main" val="333923058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7D332-4928-424E-9AB1-D4870480E2F9}"/>
              </a:ext>
            </a:extLst>
          </p:cNvPr>
          <p:cNvSpPr>
            <a:spLocks noGrp="1"/>
          </p:cNvSpPr>
          <p:nvPr>
            <p:ph type="title"/>
          </p:nvPr>
        </p:nvSpPr>
        <p:spPr>
          <a:xfrm>
            <a:off x="503222" y="74362"/>
            <a:ext cx="10515600" cy="1030042"/>
          </a:xfrm>
        </p:spPr>
        <p:txBody>
          <a:bodyPr/>
          <a:lstStyle/>
          <a:p>
            <a:pPr algn="ctr"/>
            <a:r>
              <a:rPr lang="es-ES"/>
              <a:t>¡Gracias sponsors!</a:t>
            </a:r>
            <a:endParaRPr lang="en-US"/>
          </a:p>
        </p:txBody>
      </p:sp>
      <p:pic>
        <p:nvPicPr>
          <p:cNvPr id="3" name="Picture 2" descr="A blue and yellow logo&#10;&#10;Description automatically generated">
            <a:extLst>
              <a:ext uri="{FF2B5EF4-FFF2-40B4-BE49-F238E27FC236}">
                <a16:creationId xmlns:a16="http://schemas.microsoft.com/office/drawing/2014/main" id="{43855D65-5466-6695-CA23-99171BB5AE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81205" y="1705183"/>
            <a:ext cx="2696025" cy="1152805"/>
          </a:xfrm>
          <a:prstGeom prst="rect">
            <a:avLst/>
          </a:prstGeom>
        </p:spPr>
      </p:pic>
      <p:pic>
        <p:nvPicPr>
          <p:cNvPr id="14" name="Imagen 27" descr="Logotipo&#10;&#10;Descripción generada automáticamente">
            <a:extLst>
              <a:ext uri="{FF2B5EF4-FFF2-40B4-BE49-F238E27FC236}">
                <a16:creationId xmlns:a16="http://schemas.microsoft.com/office/drawing/2014/main" id="{FA088323-0A92-A623-5F09-C8687B0251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97612" y="5341998"/>
            <a:ext cx="1571416" cy="455077"/>
          </a:xfrm>
          <a:prstGeom prst="rect">
            <a:avLst/>
          </a:prstGeom>
        </p:spPr>
      </p:pic>
      <p:pic>
        <p:nvPicPr>
          <p:cNvPr id="15" name="Picture 2" descr="▷ Expertos en Bases de Datos para Empresas | Aleson ITC">
            <a:extLst>
              <a:ext uri="{FF2B5EF4-FFF2-40B4-BE49-F238E27FC236}">
                <a16:creationId xmlns:a16="http://schemas.microsoft.com/office/drawing/2014/main" id="{D9CC492C-9C10-9638-38E3-225A94D5C9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571" y="1834336"/>
            <a:ext cx="3245784" cy="105163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8" descr="Four9s - Ingecom">
            <a:extLst>
              <a:ext uri="{FF2B5EF4-FFF2-40B4-BE49-F238E27FC236}">
                <a16:creationId xmlns:a16="http://schemas.microsoft.com/office/drawing/2014/main" id="{3E978095-0B29-68F3-D0B5-FC64D39A6E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97626" y="1705183"/>
            <a:ext cx="2990724" cy="109185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4" descr="Empleados, ubicación y antiguos alumnos de NamasData | LinkedIn">
            <a:extLst>
              <a:ext uri="{FF2B5EF4-FFF2-40B4-BE49-F238E27FC236}">
                <a16:creationId xmlns:a16="http://schemas.microsoft.com/office/drawing/2014/main" id="{60B09E83-34F0-57C3-FCD5-FDFBE1B461D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48094" y="5152817"/>
            <a:ext cx="833441" cy="83344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6" descr="V-Valley: a leader in the Advanced Solutions market - Esprinet">
            <a:extLst>
              <a:ext uri="{FF2B5EF4-FFF2-40B4-BE49-F238E27FC236}">
                <a16:creationId xmlns:a16="http://schemas.microsoft.com/office/drawing/2014/main" id="{BAB87AE4-91FB-C125-6C05-268566E62DF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37749" y="3937193"/>
            <a:ext cx="2423988" cy="103004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8" descr="TD SYNNEX - Utimaco">
            <a:extLst>
              <a:ext uri="{FF2B5EF4-FFF2-40B4-BE49-F238E27FC236}">
                <a16:creationId xmlns:a16="http://schemas.microsoft.com/office/drawing/2014/main" id="{394BDD4D-101B-63C3-998B-3854F54568C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174635" y="4013626"/>
            <a:ext cx="2322991" cy="929499"/>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Rounded Corners 21">
            <a:extLst>
              <a:ext uri="{FF2B5EF4-FFF2-40B4-BE49-F238E27FC236}">
                <a16:creationId xmlns:a16="http://schemas.microsoft.com/office/drawing/2014/main" id="{27F1A388-4DC2-832F-A5DD-BAA5C79656A7}"/>
              </a:ext>
            </a:extLst>
          </p:cNvPr>
          <p:cNvSpPr/>
          <p:nvPr/>
        </p:nvSpPr>
        <p:spPr>
          <a:xfrm>
            <a:off x="326752" y="1427584"/>
            <a:ext cx="1869280" cy="3514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err="1"/>
              <a:t>Platinum</a:t>
            </a:r>
            <a:endParaRPr lang="en-US"/>
          </a:p>
        </p:txBody>
      </p:sp>
      <p:sp>
        <p:nvSpPr>
          <p:cNvPr id="23" name="Rectangle: Rounded Corners 22">
            <a:extLst>
              <a:ext uri="{FF2B5EF4-FFF2-40B4-BE49-F238E27FC236}">
                <a16:creationId xmlns:a16="http://schemas.microsoft.com/office/drawing/2014/main" id="{51B609F0-FD74-0D7F-37E1-14936C5DFA22}"/>
              </a:ext>
            </a:extLst>
          </p:cNvPr>
          <p:cNvSpPr/>
          <p:nvPr/>
        </p:nvSpPr>
        <p:spPr>
          <a:xfrm>
            <a:off x="326752" y="3397518"/>
            <a:ext cx="1869280" cy="3514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a:t>Gold</a:t>
            </a:r>
            <a:endParaRPr lang="en-US"/>
          </a:p>
        </p:txBody>
      </p:sp>
      <p:sp>
        <p:nvSpPr>
          <p:cNvPr id="24" name="Rectangle: Rounded Corners 23">
            <a:extLst>
              <a:ext uri="{FF2B5EF4-FFF2-40B4-BE49-F238E27FC236}">
                <a16:creationId xmlns:a16="http://schemas.microsoft.com/office/drawing/2014/main" id="{DC0429AD-E003-7F2C-6CFA-2AF86ADE2D54}"/>
              </a:ext>
            </a:extLst>
          </p:cNvPr>
          <p:cNvSpPr/>
          <p:nvPr/>
        </p:nvSpPr>
        <p:spPr>
          <a:xfrm>
            <a:off x="326752" y="5341395"/>
            <a:ext cx="1869280" cy="3514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a:t>Silver</a:t>
            </a:r>
            <a:endParaRPr lang="en-US"/>
          </a:p>
        </p:txBody>
      </p:sp>
      <p:pic>
        <p:nvPicPr>
          <p:cNvPr id="5" name="Picture 4" descr="A black background with a black square&#10;&#10;Description automatically generated with medium confidence">
            <a:extLst>
              <a:ext uri="{FF2B5EF4-FFF2-40B4-BE49-F238E27FC236}">
                <a16:creationId xmlns:a16="http://schemas.microsoft.com/office/drawing/2014/main" id="{BBF7829A-A398-D914-588A-F74CE24DF02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01487" y="4067929"/>
            <a:ext cx="1783001" cy="550160"/>
          </a:xfrm>
          <a:prstGeom prst="rect">
            <a:avLst/>
          </a:prstGeom>
        </p:spPr>
      </p:pic>
      <p:pic>
        <p:nvPicPr>
          <p:cNvPr id="7" name="Picture 6" descr="A red and black logo&#10;&#10;Description automatically generated">
            <a:extLst>
              <a:ext uri="{FF2B5EF4-FFF2-40B4-BE49-F238E27FC236}">
                <a16:creationId xmlns:a16="http://schemas.microsoft.com/office/drawing/2014/main" id="{034FAC16-04C9-976E-24FD-AF5FAFDA302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822324" y="4067929"/>
            <a:ext cx="888697" cy="620162"/>
          </a:xfrm>
          <a:prstGeom prst="rect">
            <a:avLst/>
          </a:prstGeom>
        </p:spPr>
      </p:pic>
      <p:pic>
        <p:nvPicPr>
          <p:cNvPr id="6" name="Imagen 5" descr="Logotipo&#10;&#10;Descripción generada automáticamente">
            <a:extLst>
              <a:ext uri="{FF2B5EF4-FFF2-40B4-BE49-F238E27FC236}">
                <a16:creationId xmlns:a16="http://schemas.microsoft.com/office/drawing/2014/main" id="{C7B86017-C7F5-333A-D6BC-7E5B21FB7F8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22328" y="1755735"/>
            <a:ext cx="3800001" cy="1044000"/>
          </a:xfrm>
          <a:prstGeom prst="rect">
            <a:avLst/>
          </a:prstGeom>
        </p:spPr>
      </p:pic>
    </p:spTree>
    <p:extLst>
      <p:ext uri="{BB962C8B-B14F-4D97-AF65-F5344CB8AC3E}">
        <p14:creationId xmlns:p14="http://schemas.microsoft.com/office/powerpoint/2010/main" val="4054948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0F8CC-069D-237A-A86B-29D3FA1A160B}"/>
              </a:ext>
            </a:extLst>
          </p:cNvPr>
          <p:cNvSpPr>
            <a:spLocks noGrp="1"/>
          </p:cNvSpPr>
          <p:nvPr>
            <p:ph type="title"/>
          </p:nvPr>
        </p:nvSpPr>
        <p:spPr>
          <a:xfrm>
            <a:off x="513244" y="274804"/>
            <a:ext cx="11083416" cy="553998"/>
          </a:xfrm>
        </p:spPr>
        <p:txBody>
          <a:bodyPr/>
          <a:lstStyle/>
          <a:p>
            <a:r>
              <a:rPr lang="en-US" dirty="0"/>
              <a:t>Azure AI offers the best model selection</a:t>
            </a:r>
          </a:p>
        </p:txBody>
      </p:sp>
      <p:grpSp>
        <p:nvGrpSpPr>
          <p:cNvPr id="6" name="Group 5" descr="LLMs and SLMs">
            <a:extLst>
              <a:ext uri="{FF2B5EF4-FFF2-40B4-BE49-F238E27FC236}">
                <a16:creationId xmlns:a16="http://schemas.microsoft.com/office/drawing/2014/main" id="{C17DC7B6-AE71-D129-C38A-7BEF7F5E441F}"/>
              </a:ext>
            </a:extLst>
          </p:cNvPr>
          <p:cNvGrpSpPr/>
          <p:nvPr/>
        </p:nvGrpSpPr>
        <p:grpSpPr>
          <a:xfrm>
            <a:off x="582584" y="1149462"/>
            <a:ext cx="2632545" cy="3772160"/>
            <a:chOff x="582294" y="1610137"/>
            <a:chExt cx="2632683" cy="4562064"/>
          </a:xfrm>
        </p:grpSpPr>
        <p:sp>
          <p:nvSpPr>
            <p:cNvPr id="30" name="Rectangle: Rounded Corners 29">
              <a:extLst>
                <a:ext uri="{FF2B5EF4-FFF2-40B4-BE49-F238E27FC236}">
                  <a16:creationId xmlns:a16="http://schemas.microsoft.com/office/drawing/2014/main" id="{9B7A3ACE-97B5-85A6-790D-EA0ABBC3EC92}"/>
                </a:ext>
              </a:extLst>
            </p:cNvPr>
            <p:cNvSpPr/>
            <p:nvPr/>
          </p:nvSpPr>
          <p:spPr bwMode="auto">
            <a:xfrm>
              <a:off x="582294" y="1938131"/>
              <a:ext cx="2632683" cy="4234070"/>
            </a:xfrm>
            <a:prstGeom prst="roundRect">
              <a:avLst>
                <a:gd name="adj" fmla="val 6849"/>
              </a:avLst>
            </a:prstGeom>
            <a:solidFill>
              <a:schemeClr val="bg1"/>
            </a:solidFill>
            <a:ln>
              <a:solidFill>
                <a:srgbClr val="D9D9D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990" tIns="91435" rIns="45717" bIns="91435" numCol="1" spcCol="0" rtlCol="0" fromWordArt="0" anchor="t" anchorCtr="0" forceAA="0" compatLnSpc="1">
              <a:prstTxWarp prst="textNoShape">
                <a:avLst/>
              </a:prstTxWarp>
              <a:noAutofit/>
            </a:bodyPr>
            <a:lstStyle/>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r>
                <a:rPr lang="en-US" sz="1600">
                  <a:solidFill>
                    <a:srgbClr val="000000"/>
                  </a:solidFill>
                  <a:latin typeface="Segoe UI"/>
                  <a:cs typeface="Segoe UI" pitchFamily="34" charset="0"/>
                </a:rPr>
                <a:t>Flagship LLMs </a:t>
              </a: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pitchFamily="34" charset="0"/>
                </a:rPr>
                <a:t>GPT-4</a:t>
              </a: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pitchFamily="34" charset="0"/>
                </a:rPr>
                <a:t>Mistral Large</a:t>
              </a: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pitchFamily="34" charset="0"/>
                </a:rPr>
                <a:t>Llama3 70b</a:t>
              </a: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pitchFamily="34" charset="0"/>
                </a:rPr>
                <a:t>Command R+</a:t>
              </a:r>
            </a:p>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r>
                <a:rPr lang="en-US" sz="1600">
                  <a:solidFill>
                    <a:srgbClr val="000000"/>
                  </a:solidFill>
                  <a:latin typeface="Segoe UI"/>
                  <a:cs typeface="Segoe UI" pitchFamily="34" charset="0"/>
                </a:rPr>
                <a:t>Small Language Models</a:t>
              </a: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pitchFamily="34" charset="0"/>
                </a:rPr>
                <a:t>Phi3</a:t>
              </a: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pitchFamily="34" charset="0"/>
                </a:rPr>
                <a:t>Mistral OSS models</a:t>
              </a: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pitchFamily="34" charset="0"/>
                </a:rPr>
                <a:t>Llama3 8b</a:t>
              </a:r>
            </a:p>
            <a:p>
              <a:pPr defTabSz="932339" fontAlgn="base">
                <a:spcBef>
                  <a:spcPct val="0"/>
                </a:spcBef>
                <a:spcAft>
                  <a:spcPct val="0"/>
                </a:spcAft>
              </a:pPr>
              <a:endParaRPr lang="en-US" sz="1600">
                <a:solidFill>
                  <a:srgbClr val="000000"/>
                </a:solidFill>
                <a:latin typeface="Segoe UI"/>
                <a:cs typeface="Segoe UI" pitchFamily="34" charset="0"/>
              </a:endParaRPr>
            </a:p>
          </p:txBody>
        </p:sp>
        <p:sp>
          <p:nvSpPr>
            <p:cNvPr id="34" name="Rounded Rectangle 33">
              <a:extLst>
                <a:ext uri="{FF2B5EF4-FFF2-40B4-BE49-F238E27FC236}">
                  <a16:creationId xmlns:a16="http://schemas.microsoft.com/office/drawing/2014/main" id="{EF196763-525F-A84C-A91B-897FF21F3843}"/>
                </a:ext>
              </a:extLst>
            </p:cNvPr>
            <p:cNvSpPr/>
            <p:nvPr/>
          </p:nvSpPr>
          <p:spPr bwMode="auto">
            <a:xfrm>
              <a:off x="932923" y="1610137"/>
              <a:ext cx="1938130" cy="705678"/>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7" rIns="0" bIns="45717" numCol="1" spcCol="0" rtlCol="0" fromWordArt="0" anchor="ctr" anchorCtr="0" forceAA="0" compatLnSpc="1">
              <a:prstTxWarp prst="textNoShape">
                <a:avLst/>
              </a:prstTxWarp>
              <a:normAutofit lnSpcReduction="10000"/>
            </a:bodyPr>
            <a:lstStyle/>
            <a:p>
              <a:pPr algn="ctr" defTabSz="932316">
                <a:spcBef>
                  <a:spcPts val="600"/>
                </a:spcBef>
                <a:defRPr/>
              </a:pPr>
              <a: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t>LLMs and </a:t>
              </a:r>
              <a:b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br>
              <a: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t>SLMs</a:t>
              </a:r>
            </a:p>
          </p:txBody>
        </p:sp>
      </p:grpSp>
      <p:grpSp>
        <p:nvGrpSpPr>
          <p:cNvPr id="7" name="Group 6" descr="Modalities, tasks and tools">
            <a:extLst>
              <a:ext uri="{FF2B5EF4-FFF2-40B4-BE49-F238E27FC236}">
                <a16:creationId xmlns:a16="http://schemas.microsoft.com/office/drawing/2014/main" id="{18DEAA78-23BC-927C-D148-CBCBA99A3B3F}"/>
              </a:ext>
            </a:extLst>
          </p:cNvPr>
          <p:cNvGrpSpPr/>
          <p:nvPr/>
        </p:nvGrpSpPr>
        <p:grpSpPr>
          <a:xfrm>
            <a:off x="3503350" y="1149462"/>
            <a:ext cx="2514469" cy="3772160"/>
            <a:chOff x="3389795" y="1610137"/>
            <a:chExt cx="2514601" cy="4562064"/>
          </a:xfrm>
        </p:grpSpPr>
        <p:sp>
          <p:nvSpPr>
            <p:cNvPr id="31" name="Rectangle: Rounded Corners 30">
              <a:extLst>
                <a:ext uri="{FF2B5EF4-FFF2-40B4-BE49-F238E27FC236}">
                  <a16:creationId xmlns:a16="http://schemas.microsoft.com/office/drawing/2014/main" id="{21A7D748-D8C8-9C85-D180-0612BFEA6AC2}"/>
                </a:ext>
              </a:extLst>
            </p:cNvPr>
            <p:cNvSpPr/>
            <p:nvPr/>
          </p:nvSpPr>
          <p:spPr bwMode="auto">
            <a:xfrm>
              <a:off x="3389795" y="1938131"/>
              <a:ext cx="2514601" cy="4234070"/>
            </a:xfrm>
            <a:prstGeom prst="roundRect">
              <a:avLst>
                <a:gd name="adj" fmla="val 6849"/>
              </a:avLst>
            </a:prstGeom>
            <a:solidFill>
              <a:schemeClr val="bg1"/>
            </a:solidFill>
            <a:ln>
              <a:solidFill>
                <a:srgbClr val="D9D9D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990" tIns="91435" rIns="45717" bIns="91435" numCol="1" spcCol="0" rtlCol="0" fromWordArt="0" anchor="t" anchorCtr="0" forceAA="0" compatLnSpc="1">
              <a:prstTxWarp prst="textNoShape">
                <a:avLst/>
              </a:prstTxWarp>
              <a:noAutofit/>
            </a:bodyPr>
            <a:lstStyle/>
            <a:p>
              <a:pPr defTabSz="932339" fontAlgn="base">
                <a:spcBef>
                  <a:spcPct val="0"/>
                </a:spcBef>
                <a:spcAft>
                  <a:spcPct val="0"/>
                </a:spcAft>
                <a:defRPr/>
              </a:pPr>
              <a:endParaRPr lang="en-US" sz="1600">
                <a:solidFill>
                  <a:srgbClr val="000000"/>
                </a:solidFill>
                <a:latin typeface="Segoe UI"/>
                <a:ea typeface="Segoe UI" pitchFamily="34" charset="0"/>
                <a:cs typeface="Segoe UI" pitchFamily="34" charset="0"/>
              </a:endParaRPr>
            </a:p>
            <a:p>
              <a:pPr defTabSz="932339" fontAlgn="base">
                <a:spcBef>
                  <a:spcPct val="0"/>
                </a:spcBef>
                <a:spcAft>
                  <a:spcPct val="0"/>
                </a:spcAft>
                <a:defRPr/>
              </a:pPr>
              <a:endParaRPr lang="en-US" sz="1600">
                <a:solidFill>
                  <a:srgbClr val="000000"/>
                </a:solidFill>
                <a:latin typeface="Segoe UI"/>
                <a:ea typeface="Segoe UI" pitchFamily="34" charset="0"/>
                <a:cs typeface="Segoe UI" pitchFamily="34" charset="0"/>
              </a:endParaRPr>
            </a:p>
            <a:p>
              <a:pPr defTabSz="932339" fontAlgn="base">
                <a:spcBef>
                  <a:spcPct val="0"/>
                </a:spcBef>
                <a:spcAft>
                  <a:spcPct val="0"/>
                </a:spcAft>
                <a:defRPr/>
              </a:pPr>
              <a:r>
                <a:rPr lang="en-US" sz="1600">
                  <a:solidFill>
                    <a:srgbClr val="000000"/>
                  </a:solidFill>
                  <a:latin typeface="Segoe UI"/>
                  <a:ea typeface="Segoe UI" pitchFamily="34" charset="0"/>
                  <a:cs typeface="Segoe UI" pitchFamily="34" charset="0"/>
                </a:rPr>
                <a:t>Multi-modal</a:t>
              </a:r>
            </a:p>
            <a:p>
              <a:pPr marL="285709" indent="-285709" defTabSz="932339" fontAlgn="base">
                <a:spcBef>
                  <a:spcPct val="0"/>
                </a:spcBef>
                <a:spcAft>
                  <a:spcPct val="0"/>
                </a:spcAft>
                <a:buFont typeface="Arial" panose="020B0604020202020204" pitchFamily="34" charset="0"/>
                <a:buChar char="•"/>
                <a:defRPr/>
              </a:pPr>
              <a:r>
                <a:rPr lang="en-US" sz="1600">
                  <a:solidFill>
                    <a:srgbClr val="000000"/>
                  </a:solidFill>
                  <a:latin typeface="Segoe UI"/>
                  <a:ea typeface="Segoe UI" pitchFamily="34" charset="0"/>
                  <a:cs typeface="Segoe UI" pitchFamily="34" charset="0"/>
                </a:rPr>
                <a:t>GPT-4o, Phi3-vision</a:t>
              </a:r>
            </a:p>
            <a:p>
              <a:pPr defTabSz="932339" fontAlgn="base">
                <a:spcBef>
                  <a:spcPct val="0"/>
                </a:spcBef>
                <a:spcAft>
                  <a:spcPct val="0"/>
                </a:spcAft>
                <a:defRPr/>
              </a:pPr>
              <a:endParaRPr lang="en-US" sz="1600">
                <a:solidFill>
                  <a:srgbClr val="000000"/>
                </a:solidFill>
                <a:latin typeface="Segoe UI"/>
                <a:ea typeface="Segoe UI" pitchFamily="34" charset="0"/>
                <a:cs typeface="Segoe UI" pitchFamily="34" charset="0"/>
              </a:endParaRPr>
            </a:p>
            <a:p>
              <a:pPr defTabSz="932339" fontAlgn="base">
                <a:spcBef>
                  <a:spcPct val="0"/>
                </a:spcBef>
                <a:spcAft>
                  <a:spcPct val="0"/>
                </a:spcAft>
                <a:defRPr/>
              </a:pPr>
              <a:r>
                <a:rPr lang="en-US" sz="1600">
                  <a:solidFill>
                    <a:srgbClr val="000000"/>
                  </a:solidFill>
                  <a:latin typeface="Segoe UI"/>
                  <a:ea typeface="Segoe UI" pitchFamily="34" charset="0"/>
                  <a:cs typeface="Segoe UI" pitchFamily="34" charset="0"/>
                </a:rPr>
                <a:t>Image generation</a:t>
              </a:r>
            </a:p>
            <a:p>
              <a:pPr marL="285709" indent="-285709" defTabSz="932339" fontAlgn="base">
                <a:spcBef>
                  <a:spcPct val="0"/>
                </a:spcBef>
                <a:spcAft>
                  <a:spcPct val="0"/>
                </a:spcAft>
                <a:buFont typeface="Arial" panose="020B0604020202020204" pitchFamily="34" charset="0"/>
                <a:buChar char="•"/>
                <a:defRPr/>
              </a:pPr>
              <a:r>
                <a:rPr lang="en-US" sz="1600">
                  <a:solidFill>
                    <a:srgbClr val="000000"/>
                  </a:solidFill>
                  <a:latin typeface="Segoe UI"/>
                  <a:ea typeface="Segoe UI" pitchFamily="34" charset="0"/>
                  <a:cs typeface="Segoe UI" pitchFamily="34" charset="0"/>
                </a:rPr>
                <a:t>Dalle3, Stability AI</a:t>
              </a:r>
            </a:p>
            <a:p>
              <a:pPr defTabSz="932339" fontAlgn="base">
                <a:spcBef>
                  <a:spcPct val="0"/>
                </a:spcBef>
                <a:spcAft>
                  <a:spcPct val="0"/>
                </a:spcAft>
                <a:defRPr/>
              </a:pPr>
              <a:endParaRPr lang="en-US" sz="1600">
                <a:solidFill>
                  <a:srgbClr val="000000"/>
                </a:solidFill>
                <a:latin typeface="Segoe UI"/>
                <a:ea typeface="Segoe UI" pitchFamily="34" charset="0"/>
                <a:cs typeface="Segoe UI" pitchFamily="34" charset="0"/>
              </a:endParaRPr>
            </a:p>
            <a:p>
              <a:pPr defTabSz="932339" fontAlgn="base">
                <a:spcBef>
                  <a:spcPct val="0"/>
                </a:spcBef>
                <a:spcAft>
                  <a:spcPct val="0"/>
                </a:spcAft>
                <a:defRPr/>
              </a:pPr>
              <a:r>
                <a:rPr lang="en-US" sz="1600">
                  <a:solidFill>
                    <a:srgbClr val="000000"/>
                  </a:solidFill>
                  <a:latin typeface="Segoe UI"/>
                  <a:ea typeface="Segoe UI" pitchFamily="34" charset="0"/>
                  <a:cs typeface="Segoe UI" pitchFamily="34" charset="0"/>
                </a:rPr>
                <a:t>Embedding models</a:t>
              </a:r>
            </a:p>
            <a:p>
              <a:pPr marL="285709" indent="-285709" defTabSz="932339" fontAlgn="base">
                <a:spcBef>
                  <a:spcPct val="0"/>
                </a:spcBef>
                <a:spcAft>
                  <a:spcPct val="0"/>
                </a:spcAft>
                <a:buFont typeface="Arial" panose="020B0604020202020204" pitchFamily="34" charset="0"/>
                <a:buChar char="•"/>
                <a:defRPr/>
              </a:pPr>
              <a:r>
                <a:rPr lang="en-US" sz="1600">
                  <a:solidFill>
                    <a:srgbClr val="000000"/>
                  </a:solidFill>
                  <a:latin typeface="Segoe UI"/>
                  <a:ea typeface="Segoe UI" pitchFamily="34" charset="0"/>
                  <a:cs typeface="Segoe UI" pitchFamily="34" charset="0"/>
                </a:rPr>
                <a:t>Ada, Cohere</a:t>
              </a:r>
            </a:p>
            <a:p>
              <a:pPr defTabSz="932339" fontAlgn="base">
                <a:spcBef>
                  <a:spcPct val="0"/>
                </a:spcBef>
                <a:spcAft>
                  <a:spcPct val="0"/>
                </a:spcAft>
                <a:defRPr/>
              </a:pPr>
              <a:endParaRPr lang="en-US" sz="1600">
                <a:solidFill>
                  <a:srgbClr val="000000"/>
                </a:solidFill>
                <a:latin typeface="Segoe UI"/>
                <a:ea typeface="Segoe UI" pitchFamily="34" charset="0"/>
                <a:cs typeface="Segoe UI" pitchFamily="34" charset="0"/>
              </a:endParaRPr>
            </a:p>
            <a:p>
              <a:pPr marL="285709" indent="-285709" defTabSz="932339" fontAlgn="base">
                <a:spcBef>
                  <a:spcPct val="0"/>
                </a:spcBef>
                <a:spcAft>
                  <a:spcPct val="0"/>
                </a:spcAft>
                <a:buFont typeface="Arial" panose="020B0604020202020204" pitchFamily="34" charset="0"/>
                <a:buChar char="•"/>
                <a:defRPr/>
              </a:pPr>
              <a:r>
                <a:rPr lang="en-US" sz="1600">
                  <a:solidFill>
                    <a:srgbClr val="000000"/>
                  </a:solidFill>
                  <a:latin typeface="Segoe UI"/>
                  <a:ea typeface="Segoe UI" pitchFamily="34" charset="0"/>
                  <a:cs typeface="Segoe UI" pitchFamily="34" charset="0"/>
                </a:rPr>
                <a:t>Function calling </a:t>
              </a:r>
              <a:br>
                <a:rPr lang="en-US" sz="1600">
                  <a:solidFill>
                    <a:srgbClr val="000000"/>
                  </a:solidFill>
                  <a:latin typeface="Segoe UI"/>
                  <a:ea typeface="Segoe UI" pitchFamily="34" charset="0"/>
                  <a:cs typeface="Segoe UI" pitchFamily="34" charset="0"/>
                </a:rPr>
              </a:br>
              <a:r>
                <a:rPr lang="en-US" sz="1600">
                  <a:solidFill>
                    <a:srgbClr val="000000"/>
                  </a:solidFill>
                  <a:latin typeface="Segoe UI"/>
                  <a:ea typeface="Segoe UI" pitchFamily="34" charset="0"/>
                  <a:cs typeface="Segoe UI" pitchFamily="34" charset="0"/>
                </a:rPr>
                <a:t>&amp; JSON support </a:t>
              </a:r>
            </a:p>
            <a:p>
              <a:pPr defTabSz="932339" fontAlgn="base">
                <a:spcBef>
                  <a:spcPct val="0"/>
                </a:spcBef>
                <a:spcAft>
                  <a:spcPct val="0"/>
                </a:spcAft>
                <a:defRPr/>
              </a:pPr>
              <a:endParaRPr lang="en-US" sz="1600">
                <a:solidFill>
                  <a:srgbClr val="000000"/>
                </a:solidFill>
                <a:latin typeface="Segoe UI"/>
                <a:ea typeface="Segoe UI" pitchFamily="34" charset="0"/>
                <a:cs typeface="Segoe UI" pitchFamily="34" charset="0"/>
              </a:endParaRPr>
            </a:p>
            <a:p>
              <a:pPr defTabSz="932339" fontAlgn="base">
                <a:spcBef>
                  <a:spcPct val="0"/>
                </a:spcBef>
                <a:spcAft>
                  <a:spcPct val="0"/>
                </a:spcAft>
                <a:defRPr/>
              </a:pPr>
              <a:endParaRPr lang="en-US" sz="1600">
                <a:solidFill>
                  <a:srgbClr val="000000"/>
                </a:solidFill>
                <a:latin typeface="Segoe UI"/>
                <a:ea typeface="Segoe UI" pitchFamily="34" charset="0"/>
                <a:cs typeface="Segoe UI" pitchFamily="34" charset="0"/>
              </a:endParaRPr>
            </a:p>
          </p:txBody>
        </p:sp>
        <p:sp>
          <p:nvSpPr>
            <p:cNvPr id="35" name="Rounded Rectangle 34">
              <a:extLst>
                <a:ext uri="{FF2B5EF4-FFF2-40B4-BE49-F238E27FC236}">
                  <a16:creationId xmlns:a16="http://schemas.microsoft.com/office/drawing/2014/main" id="{5BA8DFE1-64DC-8098-C81C-3B49B1188DD4}"/>
                </a:ext>
              </a:extLst>
            </p:cNvPr>
            <p:cNvSpPr/>
            <p:nvPr/>
          </p:nvSpPr>
          <p:spPr bwMode="auto">
            <a:xfrm>
              <a:off x="3678030" y="1610137"/>
              <a:ext cx="1938130" cy="705679"/>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7" rIns="0" bIns="45717" numCol="1" spcCol="0" rtlCol="0" fromWordArt="0" anchor="ctr" anchorCtr="0" forceAA="0" compatLnSpc="1">
              <a:prstTxWarp prst="textNoShape">
                <a:avLst/>
              </a:prstTxWarp>
              <a:normAutofit lnSpcReduction="10000"/>
            </a:bodyPr>
            <a:lstStyle/>
            <a:p>
              <a:pPr algn="ctr" defTabSz="932316">
                <a:spcBef>
                  <a:spcPts val="600"/>
                </a:spcBef>
                <a:defRPr/>
              </a:pPr>
              <a: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t>Modalities, </a:t>
              </a:r>
              <a:b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br>
              <a: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t>tasks and tools</a:t>
              </a:r>
            </a:p>
          </p:txBody>
        </p:sp>
      </p:grpSp>
      <p:grpSp>
        <p:nvGrpSpPr>
          <p:cNvPr id="4" name="Group 3" descr="Open and proprietary">
            <a:extLst>
              <a:ext uri="{FF2B5EF4-FFF2-40B4-BE49-F238E27FC236}">
                <a16:creationId xmlns:a16="http://schemas.microsoft.com/office/drawing/2014/main" id="{2FD65A2B-7854-6BC9-55F0-817A8755FA1D}"/>
              </a:ext>
            </a:extLst>
          </p:cNvPr>
          <p:cNvGrpSpPr/>
          <p:nvPr/>
        </p:nvGrpSpPr>
        <p:grpSpPr>
          <a:xfrm>
            <a:off x="9095318" y="1149462"/>
            <a:ext cx="2514469" cy="3772160"/>
            <a:chOff x="9095474" y="1610137"/>
            <a:chExt cx="2514601" cy="4562064"/>
          </a:xfrm>
        </p:grpSpPr>
        <p:sp>
          <p:nvSpPr>
            <p:cNvPr id="33" name="Rectangle: Rounded Corners 32">
              <a:extLst>
                <a:ext uri="{FF2B5EF4-FFF2-40B4-BE49-F238E27FC236}">
                  <a16:creationId xmlns:a16="http://schemas.microsoft.com/office/drawing/2014/main" id="{16B4BF45-A36B-6FDF-003E-25A78085D290}"/>
                </a:ext>
              </a:extLst>
            </p:cNvPr>
            <p:cNvSpPr/>
            <p:nvPr/>
          </p:nvSpPr>
          <p:spPr bwMode="auto">
            <a:xfrm>
              <a:off x="9095474" y="1938131"/>
              <a:ext cx="2514601" cy="4234070"/>
            </a:xfrm>
            <a:prstGeom prst="roundRect">
              <a:avLst>
                <a:gd name="adj" fmla="val 6849"/>
              </a:avLst>
            </a:prstGeom>
            <a:solidFill>
              <a:schemeClr val="bg1"/>
            </a:solidFill>
            <a:ln>
              <a:solidFill>
                <a:srgbClr val="D9D9D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990" tIns="91435" rIns="45717" bIns="91435" numCol="1" spcCol="0" rtlCol="0" fromWordArt="0" anchor="t" anchorCtr="0" forceAA="0" compatLnSpc="1">
              <a:prstTxWarp prst="textNoShape">
                <a:avLst/>
              </a:prstTxWarp>
              <a:noAutofit/>
            </a:bodyPr>
            <a:lstStyle/>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r>
                <a:rPr lang="en-US" sz="1600">
                  <a:solidFill>
                    <a:srgbClr val="000000"/>
                  </a:solidFill>
                  <a:latin typeface="Segoe UI"/>
                  <a:cs typeface="Segoe UI" pitchFamily="34" charset="0"/>
                </a:rPr>
                <a:t>Premium models first on Azure: OpenAI, Mistral Large, Cohere Command R+</a:t>
              </a:r>
            </a:p>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r>
                <a:rPr lang="en-US" sz="1600">
                  <a:solidFill>
                    <a:srgbClr val="000000"/>
                  </a:solidFill>
                  <a:latin typeface="Segoe UI"/>
                  <a:cs typeface="Segoe UI" pitchFamily="34" charset="0"/>
                </a:rPr>
                <a:t>100s of Open models from HuggingFace </a:t>
              </a:r>
            </a:p>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r>
                <a:rPr lang="en-US" sz="1600">
                  <a:solidFill>
                    <a:srgbClr val="000000"/>
                  </a:solidFill>
                  <a:latin typeface="Segoe UI"/>
                  <a:cs typeface="Segoe UI" pitchFamily="34" charset="0"/>
                </a:rPr>
                <a:t>Open models from Meta, Databricks and Snowflake, Nvidia</a:t>
              </a:r>
            </a:p>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endParaRPr lang="en-US" sz="1600">
                <a:solidFill>
                  <a:srgbClr val="000000"/>
                </a:solidFill>
                <a:latin typeface="Segoe UI"/>
                <a:cs typeface="Segoe UI" pitchFamily="34" charset="0"/>
              </a:endParaRPr>
            </a:p>
          </p:txBody>
        </p:sp>
        <p:sp>
          <p:nvSpPr>
            <p:cNvPr id="36" name="Rounded Rectangle 35">
              <a:extLst>
                <a:ext uri="{FF2B5EF4-FFF2-40B4-BE49-F238E27FC236}">
                  <a16:creationId xmlns:a16="http://schemas.microsoft.com/office/drawing/2014/main" id="{A04CE9E3-5C86-0181-FA65-109D1030C92B}"/>
                </a:ext>
              </a:extLst>
            </p:cNvPr>
            <p:cNvSpPr/>
            <p:nvPr/>
          </p:nvSpPr>
          <p:spPr bwMode="auto">
            <a:xfrm>
              <a:off x="9383709" y="1610137"/>
              <a:ext cx="1938130" cy="705679"/>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7" rIns="0" bIns="45717" numCol="1" spcCol="0" rtlCol="0" fromWordArt="0" anchor="ctr" anchorCtr="0" forceAA="0" compatLnSpc="1">
              <a:prstTxWarp prst="textNoShape">
                <a:avLst/>
              </a:prstTxWarp>
              <a:normAutofit lnSpcReduction="10000"/>
            </a:bodyPr>
            <a:lstStyle/>
            <a:p>
              <a:pPr algn="ctr" defTabSz="932316">
                <a:spcBef>
                  <a:spcPts val="600"/>
                </a:spcBef>
                <a:defRPr/>
              </a:pPr>
              <a: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t>Open and </a:t>
              </a:r>
              <a:b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br>
              <a: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t>propriety </a:t>
              </a:r>
            </a:p>
          </p:txBody>
        </p:sp>
      </p:grpSp>
      <p:grpSp>
        <p:nvGrpSpPr>
          <p:cNvPr id="5" name="Group 4" descr="Regional and domain specific">
            <a:extLst>
              <a:ext uri="{FF2B5EF4-FFF2-40B4-BE49-F238E27FC236}">
                <a16:creationId xmlns:a16="http://schemas.microsoft.com/office/drawing/2014/main" id="{0D3D792A-8488-30A7-35CD-B396BA6AED74}"/>
              </a:ext>
            </a:extLst>
          </p:cNvPr>
          <p:cNvGrpSpPr/>
          <p:nvPr/>
        </p:nvGrpSpPr>
        <p:grpSpPr>
          <a:xfrm>
            <a:off x="6299334" y="1149462"/>
            <a:ext cx="2514469" cy="3772160"/>
            <a:chOff x="6287605" y="1610137"/>
            <a:chExt cx="2514601" cy="4562064"/>
          </a:xfrm>
        </p:grpSpPr>
        <p:sp>
          <p:nvSpPr>
            <p:cNvPr id="32" name="Rectangle: Rounded Corners 31">
              <a:extLst>
                <a:ext uri="{FF2B5EF4-FFF2-40B4-BE49-F238E27FC236}">
                  <a16:creationId xmlns:a16="http://schemas.microsoft.com/office/drawing/2014/main" id="{851CAFD4-564F-5159-07D9-5C475FA7CE6F}"/>
                </a:ext>
              </a:extLst>
            </p:cNvPr>
            <p:cNvSpPr/>
            <p:nvPr/>
          </p:nvSpPr>
          <p:spPr bwMode="auto">
            <a:xfrm>
              <a:off x="6287605" y="1938131"/>
              <a:ext cx="2514601" cy="4234070"/>
            </a:xfrm>
            <a:prstGeom prst="roundRect">
              <a:avLst>
                <a:gd name="adj" fmla="val 6849"/>
              </a:avLst>
            </a:prstGeom>
            <a:solidFill>
              <a:schemeClr val="bg1"/>
            </a:solidFill>
            <a:ln>
              <a:solidFill>
                <a:srgbClr val="D9D9D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990" tIns="91435" rIns="45717" bIns="91435" numCol="1" spcCol="0" rtlCol="0" fromWordArt="0" anchor="t" anchorCtr="0" forceAA="0" compatLnSpc="1">
              <a:prstTxWarp prst="textNoShape">
                <a:avLst/>
              </a:prstTxWarp>
              <a:noAutofit/>
            </a:bodyPr>
            <a:lstStyle/>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endParaRPr lang="en-US" sz="1600">
                <a:solidFill>
                  <a:srgbClr val="000000"/>
                </a:solidFill>
                <a:latin typeface="Segoe UI"/>
                <a:cs typeface="Segoe UI" pitchFamily="34" charset="0"/>
              </a:endParaRP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a:rPr>
                <a:t>Core42 JAIS Arabic language LLM</a:t>
              </a:r>
            </a:p>
            <a:p>
              <a:pPr marL="285709" indent="-285709" defTabSz="932339" fontAlgn="base">
                <a:spcBef>
                  <a:spcPct val="0"/>
                </a:spcBef>
                <a:spcAft>
                  <a:spcPct val="0"/>
                </a:spcAft>
                <a:buFont typeface="Arial" panose="020B0604020202020204" pitchFamily="34" charset="0"/>
                <a:buChar char="•"/>
              </a:pPr>
              <a:endParaRPr lang="en-US" sz="1600">
                <a:solidFill>
                  <a:srgbClr val="000000"/>
                </a:solidFill>
                <a:latin typeface="Segoe UI"/>
                <a:cs typeface="Segoe UI" pitchFamily="34" charset="0"/>
              </a:endParaRP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a:rPr>
                <a:t>Mistral Large </a:t>
              </a:r>
              <a:br>
                <a:rPr lang="en-US" sz="1600">
                  <a:latin typeface="Segoe UI"/>
                  <a:cs typeface="Segoe UI" pitchFamily="34" charset="0"/>
                </a:rPr>
              </a:br>
              <a:r>
                <a:rPr lang="en-US" sz="1600">
                  <a:solidFill>
                    <a:srgbClr val="000000"/>
                  </a:solidFill>
                  <a:latin typeface="Segoe UI"/>
                  <a:cs typeface="Segoe UI"/>
                </a:rPr>
                <a:t>is focused on </a:t>
              </a:r>
              <a:br>
                <a:rPr lang="en-US" sz="1600">
                  <a:latin typeface="Segoe UI"/>
                  <a:cs typeface="Segoe UI" pitchFamily="34" charset="0"/>
                </a:rPr>
              </a:br>
              <a:r>
                <a:rPr lang="en-US" sz="1600">
                  <a:solidFill>
                    <a:srgbClr val="000000"/>
                  </a:solidFill>
                  <a:latin typeface="Segoe UI"/>
                  <a:cs typeface="Segoe UI"/>
                </a:rPr>
                <a:t>European languages </a:t>
              </a:r>
              <a:endParaRPr lang="en-US" sz="1600">
                <a:solidFill>
                  <a:srgbClr val="000000"/>
                </a:solidFill>
                <a:latin typeface="Segoe UI"/>
                <a:cs typeface="Segoe UI" pitchFamily="34" charset="0"/>
              </a:endParaRPr>
            </a:p>
            <a:p>
              <a:pPr marL="285709" indent="-285709" defTabSz="932339" fontAlgn="base">
                <a:spcBef>
                  <a:spcPct val="0"/>
                </a:spcBef>
                <a:spcAft>
                  <a:spcPct val="0"/>
                </a:spcAft>
                <a:buFont typeface="Arial" panose="020B0604020202020204" pitchFamily="34" charset="0"/>
                <a:buChar char="•"/>
              </a:pPr>
              <a:endParaRPr lang="en-US" sz="1600">
                <a:solidFill>
                  <a:srgbClr val="000000"/>
                </a:solidFill>
                <a:latin typeface="Segoe UI"/>
                <a:cs typeface="Segoe UI" pitchFamily="34" charset="0"/>
              </a:endParaRPr>
            </a:p>
            <a:p>
              <a:pPr marL="285709" indent="-285709" defTabSz="932339" fontAlgn="base">
                <a:spcBef>
                  <a:spcPct val="0"/>
                </a:spcBef>
                <a:spcAft>
                  <a:spcPct val="0"/>
                </a:spcAft>
                <a:buFont typeface="Arial" panose="020B0604020202020204" pitchFamily="34" charset="0"/>
                <a:buChar char="•"/>
              </a:pPr>
              <a:r>
                <a:rPr lang="en-US" sz="1600">
                  <a:solidFill>
                    <a:srgbClr val="000000"/>
                  </a:solidFill>
                  <a:latin typeface="Segoe UI"/>
                  <a:cs typeface="Segoe UI"/>
                </a:rPr>
                <a:t>Nixtla TimeGEN-1 - Timeseries forecasting</a:t>
              </a:r>
            </a:p>
            <a:p>
              <a:pPr marL="285709" indent="-285709" defTabSz="932339" fontAlgn="base">
                <a:spcBef>
                  <a:spcPct val="0"/>
                </a:spcBef>
                <a:spcAft>
                  <a:spcPct val="0"/>
                </a:spcAft>
                <a:buFont typeface="Arial" panose="020B0604020202020204" pitchFamily="34" charset="0"/>
                <a:buChar char="•"/>
              </a:pPr>
              <a:endParaRPr lang="en-US" sz="1600">
                <a:solidFill>
                  <a:srgbClr val="000000"/>
                </a:solidFill>
                <a:latin typeface="Segoe UI"/>
                <a:cs typeface="Segoe UI" pitchFamily="34" charset="0"/>
              </a:endParaRPr>
            </a:p>
            <a:p>
              <a:pPr defTabSz="932339" fontAlgn="base">
                <a:spcBef>
                  <a:spcPct val="0"/>
                </a:spcBef>
                <a:spcAft>
                  <a:spcPct val="0"/>
                </a:spcAft>
              </a:pPr>
              <a:endParaRPr lang="en-US" sz="1600">
                <a:solidFill>
                  <a:srgbClr val="000000"/>
                </a:solidFill>
                <a:latin typeface="Segoe UI"/>
                <a:cs typeface="Segoe UI" pitchFamily="34" charset="0"/>
              </a:endParaRPr>
            </a:p>
            <a:p>
              <a:pPr defTabSz="932339" fontAlgn="base">
                <a:spcBef>
                  <a:spcPct val="0"/>
                </a:spcBef>
                <a:spcAft>
                  <a:spcPct val="0"/>
                </a:spcAft>
              </a:pPr>
              <a:endParaRPr lang="en-US" sz="1600">
                <a:solidFill>
                  <a:srgbClr val="000000"/>
                </a:solidFill>
                <a:latin typeface="Segoe UI"/>
                <a:cs typeface="Segoe UI" pitchFamily="34" charset="0"/>
              </a:endParaRPr>
            </a:p>
          </p:txBody>
        </p:sp>
        <p:sp>
          <p:nvSpPr>
            <p:cNvPr id="37" name="Rounded Rectangle 36">
              <a:extLst>
                <a:ext uri="{FF2B5EF4-FFF2-40B4-BE49-F238E27FC236}">
                  <a16:creationId xmlns:a16="http://schemas.microsoft.com/office/drawing/2014/main" id="{298AE3D1-8D9B-6EAE-87AD-BDED4AE0F13D}"/>
                </a:ext>
              </a:extLst>
            </p:cNvPr>
            <p:cNvSpPr/>
            <p:nvPr/>
          </p:nvSpPr>
          <p:spPr bwMode="auto">
            <a:xfrm>
              <a:off x="6575840" y="1610137"/>
              <a:ext cx="1938130" cy="705679"/>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7" rIns="0" bIns="45717" numCol="1" spcCol="0" rtlCol="0" fromWordArt="0" anchor="ctr" anchorCtr="0" forceAA="0" compatLnSpc="1">
              <a:prstTxWarp prst="textNoShape">
                <a:avLst/>
              </a:prstTxWarp>
              <a:normAutofit lnSpcReduction="10000"/>
            </a:bodyPr>
            <a:lstStyle/>
            <a:p>
              <a:pPr algn="ctr" defTabSz="932316">
                <a:spcBef>
                  <a:spcPts val="600"/>
                </a:spcBef>
                <a:defRPr/>
              </a:pPr>
              <a:r>
                <a:rPr lang="en-US" sz="1600">
                  <a:gradFill>
                    <a:gsLst>
                      <a:gs pos="1399">
                        <a:srgbClr val="FFFFFF"/>
                      </a:gs>
                      <a:gs pos="17000">
                        <a:srgbClr val="FFFFFF"/>
                      </a:gs>
                    </a:gsLst>
                    <a:path path="circle">
                      <a:fillToRect l="100000" t="100000"/>
                    </a:path>
                  </a:gradFill>
                  <a:latin typeface="Segoe UI Semibold"/>
                  <a:cs typeface="Segoe UI" panose="020B0502040204020203" pitchFamily="34" charset="0"/>
                </a:rPr>
                <a:t>Regional and domain specific</a:t>
              </a:r>
            </a:p>
          </p:txBody>
        </p:sp>
      </p:grpSp>
      <p:grpSp>
        <p:nvGrpSpPr>
          <p:cNvPr id="60" name="Group 59">
            <a:extLst>
              <a:ext uri="{FF2B5EF4-FFF2-40B4-BE49-F238E27FC236}">
                <a16:creationId xmlns:a16="http://schemas.microsoft.com/office/drawing/2014/main" id="{F77A88EF-FE09-FFE5-7B0B-8719D8F505E9}"/>
              </a:ext>
              <a:ext uri="{C183D7F6-B498-43B3-948B-1728B52AA6E4}">
                <adec:decorative xmlns:adec="http://schemas.microsoft.com/office/drawing/2017/decorative" val="1"/>
              </a:ext>
            </a:extLst>
          </p:cNvPr>
          <p:cNvGrpSpPr/>
          <p:nvPr/>
        </p:nvGrpSpPr>
        <p:grpSpPr>
          <a:xfrm>
            <a:off x="582583" y="5192825"/>
            <a:ext cx="11023911" cy="1173057"/>
            <a:chOff x="582293" y="5487456"/>
            <a:chExt cx="11024489" cy="1173119"/>
          </a:xfrm>
        </p:grpSpPr>
        <p:sp>
          <p:nvSpPr>
            <p:cNvPr id="8" name="Rectangle: Rounded Corners 7">
              <a:extLst>
                <a:ext uri="{FF2B5EF4-FFF2-40B4-BE49-F238E27FC236}">
                  <a16:creationId xmlns:a16="http://schemas.microsoft.com/office/drawing/2014/main" id="{6F5ABBD0-D2AD-C485-0C70-6F6F234DF591}"/>
                </a:ext>
                <a:ext uri="{C183D7F6-B498-43B3-948B-1728B52AA6E4}">
                  <adec:decorative xmlns:adec="http://schemas.microsoft.com/office/drawing/2017/decorative" val="1"/>
                </a:ext>
              </a:extLst>
            </p:cNvPr>
            <p:cNvSpPr/>
            <p:nvPr/>
          </p:nvSpPr>
          <p:spPr>
            <a:xfrm>
              <a:off x="582293" y="5487456"/>
              <a:ext cx="11024489" cy="1173119"/>
            </a:xfrm>
            <a:prstGeom prst="roundRect">
              <a:avLst>
                <a:gd name="adj" fmla="val 9860"/>
              </a:avLst>
            </a:prstGeom>
            <a:solidFill>
              <a:srgbClr val="F4F3F5"/>
            </a:solidFill>
            <a:ln w="19050" cap="flat" cmpd="sng" algn="ctr">
              <a:noFill/>
              <a:prstDash val="solid"/>
              <a:headEnd type="none" w="med" len="med"/>
              <a:tailEnd type="none" w="med" len="med"/>
            </a:ln>
            <a:effectLst>
              <a:outerShdw blurRad="63500" dist="127000" dir="2700000" algn="tl" rotWithShape="0">
                <a:prstClr val="black">
                  <a:alpha val="20000"/>
                </a:prstClr>
              </a:outerShdw>
            </a:effectLst>
          </p:spPr>
          <p:txBody>
            <a:bodyPr rot="0" spcFirstLastPara="0" vertOverflow="overflow" horzOverflow="overflow" vert="horz" wrap="square" lIns="0" tIns="91435" rIns="0" bIns="0" numCol="1" spcCol="0" rtlCol="0" fromWordArt="0" anchor="ctr" anchorCtr="0" forceAA="0" compatLnSpc="1">
              <a:prstTxWarp prst="textNoShape">
                <a:avLst/>
              </a:prstTxWarp>
              <a:noAutofit/>
            </a:bodyPr>
            <a:lstStyle/>
            <a:p>
              <a:pPr algn="ctr" defTabSz="932339" fontAlgn="base">
                <a:spcBef>
                  <a:spcPct val="0"/>
                </a:spcBef>
                <a:spcAft>
                  <a:spcPct val="0"/>
                </a:spcAft>
                <a:defRPr/>
              </a:pPr>
              <a:endParaRPr lang="en-US" sz="1600" b="1" kern="0">
                <a:solidFill>
                  <a:srgbClr val="000000"/>
                </a:solidFill>
                <a:latin typeface="Segoe Sans Text"/>
                <a:cs typeface="Segoe UI" pitchFamily="34" charset="0"/>
              </a:endParaRPr>
            </a:p>
          </p:txBody>
        </p:sp>
        <p:grpSp>
          <p:nvGrpSpPr>
            <p:cNvPr id="29" name="Group 28">
              <a:extLst>
                <a:ext uri="{FF2B5EF4-FFF2-40B4-BE49-F238E27FC236}">
                  <a16:creationId xmlns:a16="http://schemas.microsoft.com/office/drawing/2014/main" id="{BD56E827-18A9-4499-8359-A85C066F9CA5}"/>
                </a:ext>
              </a:extLst>
            </p:cNvPr>
            <p:cNvGrpSpPr/>
            <p:nvPr/>
          </p:nvGrpSpPr>
          <p:grpSpPr>
            <a:xfrm>
              <a:off x="721232" y="5671135"/>
              <a:ext cx="562685" cy="845844"/>
              <a:chOff x="825142" y="5411360"/>
              <a:chExt cx="562685" cy="845844"/>
            </a:xfrm>
          </p:grpSpPr>
          <p:pic>
            <p:nvPicPr>
              <p:cNvPr id="9" name="Picture 8">
                <a:extLst>
                  <a:ext uri="{FF2B5EF4-FFF2-40B4-BE49-F238E27FC236}">
                    <a16:creationId xmlns:a16="http://schemas.microsoft.com/office/drawing/2014/main" id="{3D1226D7-00CB-5CDC-2865-B81AF08AA00A}"/>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869653" y="5411360"/>
                <a:ext cx="473663" cy="473663"/>
              </a:xfrm>
              <a:prstGeom prst="rect">
                <a:avLst/>
              </a:prstGeom>
            </p:spPr>
          </p:pic>
          <p:sp>
            <p:nvSpPr>
              <p:cNvPr id="15" name="TextBox 14">
                <a:extLst>
                  <a:ext uri="{FF2B5EF4-FFF2-40B4-BE49-F238E27FC236}">
                    <a16:creationId xmlns:a16="http://schemas.microsoft.com/office/drawing/2014/main" id="{A0279AFF-B67F-A6E1-D600-A5AE2A70F21F}"/>
                  </a:ext>
                </a:extLst>
              </p:cNvPr>
              <p:cNvSpPr txBox="1"/>
              <p:nvPr/>
            </p:nvSpPr>
            <p:spPr>
              <a:xfrm>
                <a:off x="825142" y="5949411"/>
                <a:ext cx="562685" cy="307793"/>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Microsoft</a:t>
                </a:r>
                <a:br>
                  <a:rPr lang="en-US" sz="1000">
                    <a:solidFill>
                      <a:srgbClr val="000000"/>
                    </a:solidFill>
                    <a:latin typeface="Segoe Sans Text Semibold"/>
                  </a:rPr>
                </a:br>
                <a:r>
                  <a:rPr lang="en-US" sz="1000">
                    <a:solidFill>
                      <a:srgbClr val="000000"/>
                    </a:solidFill>
                    <a:latin typeface="Segoe Sans Text Semibold"/>
                  </a:rPr>
                  <a:t>Phi</a:t>
                </a:r>
              </a:p>
            </p:txBody>
          </p:sp>
        </p:grpSp>
        <p:grpSp>
          <p:nvGrpSpPr>
            <p:cNvPr id="43" name="Group 42">
              <a:extLst>
                <a:ext uri="{FF2B5EF4-FFF2-40B4-BE49-F238E27FC236}">
                  <a16:creationId xmlns:a16="http://schemas.microsoft.com/office/drawing/2014/main" id="{C79CC792-9281-655F-155F-6D3E0A460767}"/>
                </a:ext>
              </a:extLst>
            </p:cNvPr>
            <p:cNvGrpSpPr/>
            <p:nvPr/>
          </p:nvGrpSpPr>
          <p:grpSpPr>
            <a:xfrm>
              <a:off x="1606699" y="5694327"/>
              <a:ext cx="815972" cy="822652"/>
              <a:chOff x="1885436" y="5434552"/>
              <a:chExt cx="815972" cy="822652"/>
            </a:xfrm>
          </p:grpSpPr>
          <p:pic>
            <p:nvPicPr>
              <p:cNvPr id="10" name="Picture 9">
                <a:extLst>
                  <a:ext uri="{FF2B5EF4-FFF2-40B4-BE49-F238E27FC236}">
                    <a16:creationId xmlns:a16="http://schemas.microsoft.com/office/drawing/2014/main" id="{7EBA5172-4B62-63E4-F559-E65321952826}"/>
                  </a:ext>
                  <a:ext uri="{C183D7F6-B498-43B3-948B-1728B52AA6E4}">
                    <adec:decorative xmlns:adec="http://schemas.microsoft.com/office/drawing/2017/decorative" val="1"/>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5096" b="88535" l="6875" r="90000">
                            <a14:foregroundMark x1="21250" y1="22930" x2="21250" y2="22930"/>
                            <a14:foregroundMark x1="18125" y1="57962" x2="18125" y2="57962"/>
                            <a14:foregroundMark x1="58125" y1="78344" x2="58125" y2="78344"/>
                            <a14:foregroundMark x1="78125" y1="77707" x2="78125" y2="77707"/>
                            <a14:foregroundMark x1="80625" y1="66879" x2="80625" y2="66879"/>
                            <a14:foregroundMark x1="80625" y1="34395" x2="80625" y2="34395"/>
                            <a14:foregroundMark x1="74375" y1="15924" x2="74375" y2="15924"/>
                            <a14:foregroundMark x1="65000" y1="16561" x2="65000" y2="16561"/>
                            <a14:foregroundMark x1="66875" y1="31847" x2="66875" y2="31847"/>
                            <a14:foregroundMark x1="72500" y1="39490" x2="72500" y2="39490"/>
                            <a14:foregroundMark x1="77500" y1="44586" x2="77500" y2="44586"/>
                            <a14:foregroundMark x1="83125" y1="45860" x2="83125" y2="45860"/>
                            <a14:foregroundMark x1="85000" y1="29299" x2="85000" y2="29299"/>
                            <a14:foregroundMark x1="83750" y1="15287" x2="83750" y2="15287"/>
                            <a14:foregroundMark x1="72500" y1="7643" x2="72500" y2="7643"/>
                            <a14:foregroundMark x1="39375" y1="10191" x2="39375" y2="10191"/>
                            <a14:foregroundMark x1="38750" y1="22930" x2="38750" y2="22930"/>
                            <a14:foregroundMark x1="26875" y1="30573" x2="26875" y2="30573"/>
                            <a14:foregroundMark x1="15000" y1="32484" x2="15000" y2="32484"/>
                            <a14:foregroundMark x1="10000" y1="31210" x2="10000" y2="31210"/>
                            <a14:foregroundMark x1="9375" y1="18471" x2="9375" y2="18471"/>
                            <a14:foregroundMark x1="13125" y1="14650" x2="13125" y2="14650"/>
                            <a14:foregroundMark x1="25000" y1="10191" x2="25000" y2="10191"/>
                            <a14:foregroundMark x1="41875" y1="31210" x2="41875" y2="31210"/>
                            <a14:foregroundMark x1="6875" y1="33121" x2="6875" y2="33121"/>
                            <a14:foregroundMark x1="51250" y1="77707" x2="51250" y2="77707"/>
                            <a14:foregroundMark x1="69375" y1="82803" x2="69375" y2="82803"/>
                            <a14:foregroundMark x1="80625" y1="83439" x2="80625" y2="83439"/>
                            <a14:foregroundMark x1="80000" y1="88535" x2="80000" y2="88535"/>
                          </a14:backgroundRemoval>
                        </a14:imgEffect>
                      </a14:imgLayer>
                    </a14:imgProps>
                  </a:ext>
                </a:extLst>
              </a:blip>
              <a:srcRect l="3750" t="2548" b="4400"/>
              <a:stretch/>
            </p:blipFill>
            <p:spPr bwMode="auto">
              <a:xfrm>
                <a:off x="2068100" y="5434552"/>
                <a:ext cx="450644" cy="427278"/>
              </a:xfrm>
              <a:prstGeom prst="rect">
                <a:avLst/>
              </a:prstGeom>
              <a:ln>
                <a:noFill/>
              </a:ln>
              <a:extLst>
                <a:ext uri="{53640926-AAD7-44D8-BBD7-CCE9431645EC}">
                  <a14:shadowObscured xmlns:a14="http://schemas.microsoft.com/office/drawing/2010/main"/>
                </a:ext>
              </a:extLst>
            </p:spPr>
          </p:pic>
          <p:sp>
            <p:nvSpPr>
              <p:cNvPr id="16" name="TextBox 15">
                <a:extLst>
                  <a:ext uri="{FF2B5EF4-FFF2-40B4-BE49-F238E27FC236}">
                    <a16:creationId xmlns:a16="http://schemas.microsoft.com/office/drawing/2014/main" id="{4007BA78-2559-2141-9129-CCA7519827BE}"/>
                  </a:ext>
                </a:extLst>
              </p:cNvPr>
              <p:cNvSpPr txBox="1"/>
              <p:nvPr/>
            </p:nvSpPr>
            <p:spPr>
              <a:xfrm>
                <a:off x="1885436" y="5949411"/>
                <a:ext cx="815972" cy="307793"/>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Azure OpenAI</a:t>
                </a:r>
                <a:br>
                  <a:rPr lang="en-US" sz="1000">
                    <a:solidFill>
                      <a:srgbClr val="000000"/>
                    </a:solidFill>
                    <a:latin typeface="Segoe Sans Text Semibold"/>
                  </a:rPr>
                </a:br>
                <a:endParaRPr lang="en-US" sz="1000">
                  <a:solidFill>
                    <a:srgbClr val="000000"/>
                  </a:solidFill>
                  <a:latin typeface="Segoe Sans Text Semibold"/>
                </a:endParaRPr>
              </a:p>
            </p:txBody>
          </p:sp>
        </p:grpSp>
        <p:grpSp>
          <p:nvGrpSpPr>
            <p:cNvPr id="44" name="Group 43">
              <a:extLst>
                <a:ext uri="{FF2B5EF4-FFF2-40B4-BE49-F238E27FC236}">
                  <a16:creationId xmlns:a16="http://schemas.microsoft.com/office/drawing/2014/main" id="{85D4ADE8-AC92-9B8A-83B4-8ACEF8751F0C}"/>
                </a:ext>
              </a:extLst>
            </p:cNvPr>
            <p:cNvGrpSpPr/>
            <p:nvPr/>
          </p:nvGrpSpPr>
          <p:grpSpPr>
            <a:xfrm>
              <a:off x="2745454" y="5665585"/>
              <a:ext cx="562685" cy="851394"/>
              <a:chOff x="3204078" y="5405810"/>
              <a:chExt cx="562685" cy="851394"/>
            </a:xfrm>
          </p:grpSpPr>
          <p:pic>
            <p:nvPicPr>
              <p:cNvPr id="13" name="Picture 12">
                <a:extLst>
                  <a:ext uri="{FF2B5EF4-FFF2-40B4-BE49-F238E27FC236}">
                    <a16:creationId xmlns:a16="http://schemas.microsoft.com/office/drawing/2014/main" id="{336C6908-EC8D-89CF-4D01-7D1C01D6DC7A}"/>
                  </a:ext>
                  <a:ext uri="{C183D7F6-B498-43B3-948B-1728B52AA6E4}">
                    <adec:decorative xmlns:adec="http://schemas.microsoft.com/office/drawing/2017/decorative" val="1"/>
                  </a:ext>
                </a:extLst>
              </p:cNvPr>
              <p:cNvPicPr>
                <a:picLocks noChangeAspect="1"/>
              </p:cNvPicPr>
              <p:nvPr/>
            </p:nvPicPr>
            <p:blipFill rotWithShape="1">
              <a:blip r:embed="rId6"/>
              <a:srcRect t="29690" r="63913" b="31491"/>
              <a:stretch/>
            </p:blipFill>
            <p:spPr>
              <a:xfrm>
                <a:off x="3260098" y="5405810"/>
                <a:ext cx="450644" cy="484763"/>
              </a:xfrm>
              <a:prstGeom prst="rect">
                <a:avLst/>
              </a:prstGeom>
            </p:spPr>
          </p:pic>
          <p:sp>
            <p:nvSpPr>
              <p:cNvPr id="17" name="TextBox 16">
                <a:extLst>
                  <a:ext uri="{FF2B5EF4-FFF2-40B4-BE49-F238E27FC236}">
                    <a16:creationId xmlns:a16="http://schemas.microsoft.com/office/drawing/2014/main" id="{CE263FF9-8514-BA33-F1FC-5C8D484101D3}"/>
                  </a:ext>
                </a:extLst>
              </p:cNvPr>
              <p:cNvSpPr txBox="1"/>
              <p:nvPr/>
            </p:nvSpPr>
            <p:spPr>
              <a:xfrm>
                <a:off x="3204078" y="5949411"/>
                <a:ext cx="562685" cy="307793"/>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Mistral AI</a:t>
                </a:r>
                <a:br>
                  <a:rPr lang="en-US" sz="1000">
                    <a:solidFill>
                      <a:srgbClr val="000000"/>
                    </a:solidFill>
                    <a:latin typeface="Segoe Sans Text Semibold"/>
                  </a:rPr>
                </a:br>
                <a:endParaRPr lang="en-US" sz="1000">
                  <a:solidFill>
                    <a:srgbClr val="000000"/>
                  </a:solidFill>
                  <a:latin typeface="Segoe Sans Text Semibold"/>
                </a:endParaRPr>
              </a:p>
            </p:txBody>
          </p:sp>
        </p:grpSp>
        <p:grpSp>
          <p:nvGrpSpPr>
            <p:cNvPr id="45" name="Group 44">
              <a:extLst>
                <a:ext uri="{FF2B5EF4-FFF2-40B4-BE49-F238E27FC236}">
                  <a16:creationId xmlns:a16="http://schemas.microsoft.com/office/drawing/2014/main" id="{AF561E9D-36F4-E40B-9A76-BADC27055038}"/>
                </a:ext>
              </a:extLst>
            </p:cNvPr>
            <p:cNvGrpSpPr/>
            <p:nvPr/>
          </p:nvGrpSpPr>
          <p:grpSpPr>
            <a:xfrm>
              <a:off x="3630942" y="5748775"/>
              <a:ext cx="478697" cy="768204"/>
              <a:chOff x="4437031" y="5489000"/>
              <a:chExt cx="478697" cy="768204"/>
            </a:xfrm>
          </p:grpSpPr>
          <p:pic>
            <p:nvPicPr>
              <p:cNvPr id="11" name="Picture 10">
                <a:extLst>
                  <a:ext uri="{FF2B5EF4-FFF2-40B4-BE49-F238E27FC236}">
                    <a16:creationId xmlns:a16="http://schemas.microsoft.com/office/drawing/2014/main" id="{FF11BD74-D46F-1A3A-9320-0005FA5A71B7}"/>
                  </a:ex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4437031" y="5489000"/>
                <a:ext cx="478697" cy="318383"/>
              </a:xfrm>
              <a:prstGeom prst="rect">
                <a:avLst/>
              </a:prstGeom>
            </p:spPr>
          </p:pic>
          <p:sp>
            <p:nvSpPr>
              <p:cNvPr id="18" name="TextBox 17">
                <a:extLst>
                  <a:ext uri="{FF2B5EF4-FFF2-40B4-BE49-F238E27FC236}">
                    <a16:creationId xmlns:a16="http://schemas.microsoft.com/office/drawing/2014/main" id="{78096A9D-8290-805B-EB9F-C0B07C5B6C1D}"/>
                  </a:ext>
                </a:extLst>
              </p:cNvPr>
              <p:cNvSpPr txBox="1"/>
              <p:nvPr/>
            </p:nvSpPr>
            <p:spPr>
              <a:xfrm>
                <a:off x="4446336" y="5949411"/>
                <a:ext cx="460086" cy="307793"/>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Meta AI</a:t>
                </a:r>
                <a:br>
                  <a:rPr lang="en-US" sz="1000">
                    <a:solidFill>
                      <a:srgbClr val="000000"/>
                    </a:solidFill>
                    <a:latin typeface="Segoe Sans Text Semibold"/>
                  </a:rPr>
                </a:br>
                <a:endParaRPr lang="en-US" sz="1000">
                  <a:solidFill>
                    <a:srgbClr val="000000"/>
                  </a:solidFill>
                  <a:latin typeface="Segoe Sans Text Semibold"/>
                </a:endParaRPr>
              </a:p>
            </p:txBody>
          </p:sp>
        </p:grpSp>
        <p:grpSp>
          <p:nvGrpSpPr>
            <p:cNvPr id="47" name="Group 46">
              <a:extLst>
                <a:ext uri="{FF2B5EF4-FFF2-40B4-BE49-F238E27FC236}">
                  <a16:creationId xmlns:a16="http://schemas.microsoft.com/office/drawing/2014/main" id="{3D7F7F68-74D2-C70E-AC15-F29DA175A194}"/>
                </a:ext>
              </a:extLst>
            </p:cNvPr>
            <p:cNvGrpSpPr/>
            <p:nvPr/>
          </p:nvGrpSpPr>
          <p:grpSpPr>
            <a:xfrm>
              <a:off x="5372434" y="5548689"/>
              <a:ext cx="700813" cy="968290"/>
              <a:chOff x="6699867" y="5288914"/>
              <a:chExt cx="700813" cy="968290"/>
            </a:xfrm>
          </p:grpSpPr>
          <p:pic>
            <p:nvPicPr>
              <p:cNvPr id="19" name="Picture 2" descr="Cohere IPO - Investing Pre-IPO">
                <a:extLst>
                  <a:ext uri="{FF2B5EF4-FFF2-40B4-BE49-F238E27FC236}">
                    <a16:creationId xmlns:a16="http://schemas.microsoft.com/office/drawing/2014/main" id="{AB046F92-B264-AA7E-73E7-5BC795776FEB}"/>
                  </a:ext>
                </a:extLst>
              </p:cNvPr>
              <p:cNvPicPr>
                <a:picLocks noChangeAspect="1" noChangeArrowheads="1"/>
              </p:cNvPicPr>
              <p:nvPr/>
            </p:nvPicPr>
            <p:blipFill>
              <a:blip r:embed="rId8" cstate="print">
                <a:extLst>
                  <a:ext uri="{BEBA8EAE-BF5A-486C-A8C5-ECC9F3942E4B}">
                    <a14:imgProps xmlns:a14="http://schemas.microsoft.com/office/drawing/2010/main">
                      <a14:imgLayer r:embed="rId9">
                        <a14:imgEffect>
                          <a14:backgroundRemoval t="10000" b="90000" l="10000" r="90000">
                            <a14:foregroundMark x1="31013" y1="68313" x2="31013" y2="68313"/>
                            <a14:foregroundMark x1="60338" y1="68313" x2="60338" y2="68313"/>
                            <a14:foregroundMark x1="63924" y1="59259" x2="63924" y2="59259"/>
                            <a14:foregroundMark x1="46203" y1="62551" x2="46203" y2="62551"/>
                          </a14:backgroundRemoval>
                        </a14:imgEffect>
                      </a14:imgLayer>
                    </a14:imgProps>
                  </a:ext>
                  <a:ext uri="{28A0092B-C50C-407E-A947-70E740481C1C}">
                    <a14:useLocalDpi xmlns:a14="http://schemas.microsoft.com/office/drawing/2010/main" val="0"/>
                  </a:ext>
                </a:extLst>
              </a:blip>
              <a:srcRect/>
              <a:stretch>
                <a:fillRect/>
              </a:stretch>
            </p:blipFill>
            <p:spPr bwMode="auto">
              <a:xfrm>
                <a:off x="6699867" y="5288914"/>
                <a:ext cx="700813" cy="718555"/>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7709CE8C-E196-AC30-1024-3FAA74AF00EA}"/>
                  </a:ext>
                </a:extLst>
              </p:cNvPr>
              <p:cNvSpPr txBox="1"/>
              <p:nvPr/>
            </p:nvSpPr>
            <p:spPr>
              <a:xfrm>
                <a:off x="6841071" y="5949411"/>
                <a:ext cx="418406" cy="307793"/>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Cohere</a:t>
                </a:r>
                <a:br>
                  <a:rPr lang="en-US" sz="1000">
                    <a:solidFill>
                      <a:srgbClr val="000000"/>
                    </a:solidFill>
                    <a:latin typeface="Segoe Sans Text Semibold"/>
                  </a:rPr>
                </a:br>
                <a:endParaRPr lang="en-US" sz="1000">
                  <a:solidFill>
                    <a:srgbClr val="000000"/>
                  </a:solidFill>
                  <a:latin typeface="Segoe Sans Text Semibold"/>
                </a:endParaRPr>
              </a:p>
            </p:txBody>
          </p:sp>
        </p:grpSp>
        <p:grpSp>
          <p:nvGrpSpPr>
            <p:cNvPr id="48" name="Group 47">
              <a:extLst>
                <a:ext uri="{FF2B5EF4-FFF2-40B4-BE49-F238E27FC236}">
                  <a16:creationId xmlns:a16="http://schemas.microsoft.com/office/drawing/2014/main" id="{4C2178DD-2929-B088-2DF0-E7365227D10C}"/>
                </a:ext>
              </a:extLst>
            </p:cNvPr>
            <p:cNvGrpSpPr/>
            <p:nvPr/>
          </p:nvGrpSpPr>
          <p:grpSpPr>
            <a:xfrm>
              <a:off x="6400853" y="5686968"/>
              <a:ext cx="806353" cy="830011"/>
              <a:chOff x="7832348" y="5427193"/>
              <a:chExt cx="806353" cy="830011"/>
            </a:xfrm>
          </p:grpSpPr>
          <p:pic>
            <p:nvPicPr>
              <p:cNvPr id="12" name="Picture 11">
                <a:extLst>
                  <a:ext uri="{FF2B5EF4-FFF2-40B4-BE49-F238E27FC236}">
                    <a16:creationId xmlns:a16="http://schemas.microsoft.com/office/drawing/2014/main" id="{F41BB12C-041F-6B92-AAAF-4CCD8A934C7A}"/>
                  </a:ext>
                  <a:ext uri="{C183D7F6-B498-43B3-948B-1728B52AA6E4}">
                    <adec:decorative xmlns:adec="http://schemas.microsoft.com/office/drawing/2017/decorative" val="1"/>
                  </a:ext>
                </a:extLst>
              </p:cNvPr>
              <p:cNvPicPr>
                <a:picLocks noChangeAspect="1"/>
              </p:cNvPicPr>
              <p:nvPr/>
            </p:nvPicPr>
            <p:blipFill>
              <a:blip r:embed="rId10"/>
              <a:stretch>
                <a:fillRect/>
              </a:stretch>
            </p:blipFill>
            <p:spPr>
              <a:xfrm>
                <a:off x="7996177" y="5427193"/>
                <a:ext cx="478697" cy="441997"/>
              </a:xfrm>
              <a:prstGeom prst="rect">
                <a:avLst/>
              </a:prstGeom>
            </p:spPr>
          </p:pic>
          <p:sp>
            <p:nvSpPr>
              <p:cNvPr id="22" name="TextBox 21">
                <a:extLst>
                  <a:ext uri="{FF2B5EF4-FFF2-40B4-BE49-F238E27FC236}">
                    <a16:creationId xmlns:a16="http://schemas.microsoft.com/office/drawing/2014/main" id="{4083B35C-2AF6-70B3-E99B-7C7A1BF53CA6}"/>
                  </a:ext>
                </a:extLst>
              </p:cNvPr>
              <p:cNvSpPr txBox="1"/>
              <p:nvPr/>
            </p:nvSpPr>
            <p:spPr>
              <a:xfrm>
                <a:off x="7832348" y="5949411"/>
                <a:ext cx="806353" cy="307793"/>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Hugging Face</a:t>
                </a:r>
                <a:br>
                  <a:rPr lang="en-US" sz="1000">
                    <a:solidFill>
                      <a:srgbClr val="000000"/>
                    </a:solidFill>
                    <a:latin typeface="Segoe Sans Text Semibold"/>
                  </a:rPr>
                </a:br>
                <a:endParaRPr lang="en-US" sz="1000">
                  <a:solidFill>
                    <a:srgbClr val="000000"/>
                  </a:solidFill>
                  <a:latin typeface="Segoe Sans Text Semibold"/>
                </a:endParaRPr>
              </a:p>
            </p:txBody>
          </p:sp>
        </p:grpSp>
        <p:grpSp>
          <p:nvGrpSpPr>
            <p:cNvPr id="50" name="Group 49">
              <a:extLst>
                <a:ext uri="{FF2B5EF4-FFF2-40B4-BE49-F238E27FC236}">
                  <a16:creationId xmlns:a16="http://schemas.microsoft.com/office/drawing/2014/main" id="{70563421-9541-4A5E-1718-C652489E9A68}"/>
                </a:ext>
              </a:extLst>
            </p:cNvPr>
            <p:cNvGrpSpPr/>
            <p:nvPr/>
          </p:nvGrpSpPr>
          <p:grpSpPr>
            <a:xfrm>
              <a:off x="8360553" y="5682644"/>
              <a:ext cx="450644" cy="834335"/>
              <a:chOff x="9980353" y="5422869"/>
              <a:chExt cx="450644" cy="834335"/>
            </a:xfrm>
          </p:grpSpPr>
          <p:pic>
            <p:nvPicPr>
              <p:cNvPr id="14" name="Picture 13">
                <a:extLst>
                  <a:ext uri="{FF2B5EF4-FFF2-40B4-BE49-F238E27FC236}">
                    <a16:creationId xmlns:a16="http://schemas.microsoft.com/office/drawing/2014/main" id="{7DDCC68A-A8F6-284F-616D-A040EB70BE7D}"/>
                  </a:ext>
                  <a:ext uri="{C183D7F6-B498-43B3-948B-1728B52AA6E4}">
                    <adec:decorative xmlns:adec="http://schemas.microsoft.com/office/drawing/2017/decorative" val="1"/>
                  </a:ext>
                </a:extLst>
              </p:cNvPr>
              <p:cNvPicPr>
                <a:picLocks noChangeAspect="1"/>
              </p:cNvPicPr>
              <p:nvPr/>
            </p:nvPicPr>
            <p:blipFill>
              <a:blip r:embed="rId11"/>
              <a:stretch>
                <a:fillRect/>
              </a:stretch>
            </p:blipFill>
            <p:spPr>
              <a:xfrm>
                <a:off x="9980353" y="5422869"/>
                <a:ext cx="450644" cy="450644"/>
              </a:xfrm>
              <a:prstGeom prst="rect">
                <a:avLst/>
              </a:prstGeom>
            </p:spPr>
          </p:pic>
          <p:sp>
            <p:nvSpPr>
              <p:cNvPr id="24" name="TextBox 23">
                <a:extLst>
                  <a:ext uri="{FF2B5EF4-FFF2-40B4-BE49-F238E27FC236}">
                    <a16:creationId xmlns:a16="http://schemas.microsoft.com/office/drawing/2014/main" id="{BF83B2ED-0178-A933-C35C-D68F02775F6E}"/>
                  </a:ext>
                </a:extLst>
              </p:cNvPr>
              <p:cNvSpPr txBox="1"/>
              <p:nvPr/>
            </p:nvSpPr>
            <p:spPr>
              <a:xfrm>
                <a:off x="9998076" y="5949411"/>
                <a:ext cx="415200" cy="307793"/>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Deci AI</a:t>
                </a:r>
                <a:br>
                  <a:rPr lang="en-US" sz="1000">
                    <a:solidFill>
                      <a:srgbClr val="000000"/>
                    </a:solidFill>
                    <a:latin typeface="Segoe Sans Text Semibold"/>
                  </a:rPr>
                </a:br>
                <a:endParaRPr lang="en-US" sz="1000">
                  <a:solidFill>
                    <a:srgbClr val="000000"/>
                  </a:solidFill>
                  <a:latin typeface="Segoe Sans Text Semibold"/>
                </a:endParaRPr>
              </a:p>
            </p:txBody>
          </p:sp>
        </p:grpSp>
        <p:grpSp>
          <p:nvGrpSpPr>
            <p:cNvPr id="46" name="Group 45">
              <a:extLst>
                <a:ext uri="{FF2B5EF4-FFF2-40B4-BE49-F238E27FC236}">
                  <a16:creationId xmlns:a16="http://schemas.microsoft.com/office/drawing/2014/main" id="{97036A9D-0807-B47A-B686-614C7DD02621}"/>
                </a:ext>
              </a:extLst>
            </p:cNvPr>
            <p:cNvGrpSpPr/>
            <p:nvPr/>
          </p:nvGrpSpPr>
          <p:grpSpPr>
            <a:xfrm>
              <a:off x="4432441" y="5665585"/>
              <a:ext cx="617189" cy="851394"/>
              <a:chOff x="5551622" y="5405810"/>
              <a:chExt cx="617189" cy="851394"/>
            </a:xfrm>
          </p:grpSpPr>
          <p:sp>
            <p:nvSpPr>
              <p:cNvPr id="20" name="TextBox 19">
                <a:extLst>
                  <a:ext uri="{FF2B5EF4-FFF2-40B4-BE49-F238E27FC236}">
                    <a16:creationId xmlns:a16="http://schemas.microsoft.com/office/drawing/2014/main" id="{C1393E83-9CAD-ACDF-8DB2-23ACA9F6696F}"/>
                  </a:ext>
                </a:extLst>
              </p:cNvPr>
              <p:cNvSpPr txBox="1"/>
              <p:nvPr/>
            </p:nvSpPr>
            <p:spPr>
              <a:xfrm>
                <a:off x="5551622" y="5949411"/>
                <a:ext cx="617189" cy="307793"/>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Databricks</a:t>
                </a:r>
                <a:br>
                  <a:rPr lang="en-US" sz="1000">
                    <a:solidFill>
                      <a:srgbClr val="000000"/>
                    </a:solidFill>
                    <a:latin typeface="Segoe Sans Text Semibold"/>
                  </a:rPr>
                </a:br>
                <a:endParaRPr lang="en-US" sz="1000">
                  <a:solidFill>
                    <a:srgbClr val="000000"/>
                  </a:solidFill>
                  <a:latin typeface="Segoe Sans Text Semibold"/>
                </a:endParaRPr>
              </a:p>
            </p:txBody>
          </p:sp>
          <p:pic>
            <p:nvPicPr>
              <p:cNvPr id="25" name="Picture 2">
                <a:extLst>
                  <a:ext uri="{FF2B5EF4-FFF2-40B4-BE49-F238E27FC236}">
                    <a16:creationId xmlns:a16="http://schemas.microsoft.com/office/drawing/2014/main" id="{E2EA9F85-BB05-77EB-985D-FB24A8C7D3F4}"/>
                  </a:ext>
                  <a:ext uri="{C183D7F6-B498-43B3-948B-1728B52AA6E4}">
                    <adec:decorative xmlns:adec="http://schemas.microsoft.com/office/drawing/2017/decorative" val="1"/>
                  </a:ext>
                </a:extLst>
              </p:cNvPr>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l="10477" t="36119" r="75600" b="36385"/>
              <a:stretch/>
            </p:blipFill>
            <p:spPr bwMode="auto">
              <a:xfrm>
                <a:off x="5619845" y="5405810"/>
                <a:ext cx="480744" cy="5029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9" name="Group 48">
              <a:extLst>
                <a:ext uri="{FF2B5EF4-FFF2-40B4-BE49-F238E27FC236}">
                  <a16:creationId xmlns:a16="http://schemas.microsoft.com/office/drawing/2014/main" id="{14D3FF85-05F2-059E-33E0-AC79A413ECBD}"/>
                </a:ext>
              </a:extLst>
            </p:cNvPr>
            <p:cNvGrpSpPr/>
            <p:nvPr/>
          </p:nvGrpSpPr>
          <p:grpSpPr>
            <a:xfrm>
              <a:off x="7534814" y="5682645"/>
              <a:ext cx="502920" cy="834334"/>
              <a:chOff x="9171545" y="5422870"/>
              <a:chExt cx="502920" cy="834334"/>
            </a:xfrm>
          </p:grpSpPr>
          <p:sp>
            <p:nvSpPr>
              <p:cNvPr id="23" name="TextBox 22">
                <a:extLst>
                  <a:ext uri="{FF2B5EF4-FFF2-40B4-BE49-F238E27FC236}">
                    <a16:creationId xmlns:a16="http://schemas.microsoft.com/office/drawing/2014/main" id="{236CF4AC-2F3B-A4DC-7FE2-C19DE1F9BA21}"/>
                  </a:ext>
                </a:extLst>
              </p:cNvPr>
              <p:cNvSpPr txBox="1"/>
              <p:nvPr/>
            </p:nvSpPr>
            <p:spPr>
              <a:xfrm>
                <a:off x="9204987" y="5949411"/>
                <a:ext cx="436041" cy="307793"/>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NVIDIA</a:t>
                </a:r>
                <a:br>
                  <a:rPr lang="en-US" sz="1000">
                    <a:solidFill>
                      <a:srgbClr val="000000"/>
                    </a:solidFill>
                    <a:latin typeface="Segoe Sans Text Semibold"/>
                  </a:rPr>
                </a:br>
                <a:endParaRPr lang="en-US" sz="1000">
                  <a:solidFill>
                    <a:srgbClr val="000000"/>
                  </a:solidFill>
                  <a:latin typeface="Segoe Sans Text Semibold"/>
                </a:endParaRPr>
              </a:p>
            </p:txBody>
          </p:sp>
          <p:pic>
            <p:nvPicPr>
              <p:cNvPr id="26" name="Graphic 25">
                <a:extLst>
                  <a:ext uri="{FF2B5EF4-FFF2-40B4-BE49-F238E27FC236}">
                    <a16:creationId xmlns:a16="http://schemas.microsoft.com/office/drawing/2014/main" id="{FEAECE11-9229-782D-934D-CCB5EADD9F11}"/>
                  </a:ext>
                  <a:ext uri="{C183D7F6-B498-43B3-948B-1728B52AA6E4}">
                    <adec:decorative xmlns:adec="http://schemas.microsoft.com/office/drawing/2017/decorative" val="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171545" y="5422870"/>
                <a:ext cx="502920" cy="333259"/>
              </a:xfrm>
              <a:prstGeom prst="rect">
                <a:avLst/>
              </a:prstGeom>
            </p:spPr>
          </p:pic>
        </p:grpSp>
        <p:grpSp>
          <p:nvGrpSpPr>
            <p:cNvPr id="53" name="Group 52">
              <a:extLst>
                <a:ext uri="{FF2B5EF4-FFF2-40B4-BE49-F238E27FC236}">
                  <a16:creationId xmlns:a16="http://schemas.microsoft.com/office/drawing/2014/main" id="{9C86200A-B3AB-E689-8518-9C72801E5ABD}"/>
                </a:ext>
              </a:extLst>
            </p:cNvPr>
            <p:cNvGrpSpPr/>
            <p:nvPr/>
          </p:nvGrpSpPr>
          <p:grpSpPr>
            <a:xfrm>
              <a:off x="9134016" y="5591970"/>
              <a:ext cx="605128" cy="771112"/>
              <a:chOff x="10716711" y="5332195"/>
              <a:chExt cx="605128" cy="771112"/>
            </a:xfrm>
          </p:grpSpPr>
          <p:sp>
            <p:nvSpPr>
              <p:cNvPr id="27" name="TextBox 26">
                <a:extLst>
                  <a:ext uri="{FF2B5EF4-FFF2-40B4-BE49-F238E27FC236}">
                    <a16:creationId xmlns:a16="http://schemas.microsoft.com/office/drawing/2014/main" id="{B08A2643-356B-4A2A-33D6-E3665496CDB6}"/>
                  </a:ext>
                </a:extLst>
              </p:cNvPr>
              <p:cNvSpPr txBox="1"/>
              <p:nvPr/>
            </p:nvSpPr>
            <p:spPr>
              <a:xfrm>
                <a:off x="10805592" y="5949411"/>
                <a:ext cx="344664" cy="153896"/>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Nixtla</a:t>
                </a:r>
              </a:p>
            </p:txBody>
          </p:sp>
          <p:pic>
            <p:nvPicPr>
              <p:cNvPr id="1026" name="Picture 2" descr="Nixtla · GitHub">
                <a:extLst>
                  <a:ext uri="{FF2B5EF4-FFF2-40B4-BE49-F238E27FC236}">
                    <a16:creationId xmlns:a16="http://schemas.microsoft.com/office/drawing/2014/main" id="{15F515D4-59D4-D26B-D8AF-3932994D4FDB}"/>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0716711" y="5332195"/>
                <a:ext cx="605128" cy="56953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9" name="Group 58">
              <a:extLst>
                <a:ext uri="{FF2B5EF4-FFF2-40B4-BE49-F238E27FC236}">
                  <a16:creationId xmlns:a16="http://schemas.microsoft.com/office/drawing/2014/main" id="{64184E09-C967-78C4-AAAB-2CE7C6B8EE9A}"/>
                </a:ext>
              </a:extLst>
            </p:cNvPr>
            <p:cNvGrpSpPr/>
            <p:nvPr/>
          </p:nvGrpSpPr>
          <p:grpSpPr>
            <a:xfrm>
              <a:off x="10061963" y="5779948"/>
              <a:ext cx="499128" cy="624698"/>
              <a:chOff x="9526469" y="5520173"/>
              <a:chExt cx="499128" cy="624698"/>
            </a:xfrm>
          </p:grpSpPr>
          <p:sp>
            <p:nvSpPr>
              <p:cNvPr id="28" name="TextBox 27">
                <a:extLst>
                  <a:ext uri="{FF2B5EF4-FFF2-40B4-BE49-F238E27FC236}">
                    <a16:creationId xmlns:a16="http://schemas.microsoft.com/office/drawing/2014/main" id="{C14A547F-CFFE-3163-63C9-3AABDB69C061}"/>
                  </a:ext>
                </a:extLst>
              </p:cNvPr>
              <p:cNvSpPr txBox="1"/>
              <p:nvPr/>
            </p:nvSpPr>
            <p:spPr>
              <a:xfrm>
                <a:off x="9597908" y="5990975"/>
                <a:ext cx="234050" cy="153896"/>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G42</a:t>
                </a:r>
              </a:p>
            </p:txBody>
          </p:sp>
          <p:pic>
            <p:nvPicPr>
              <p:cNvPr id="55" name="Picture 54" descr="A green and black logo&#10;&#10;Description automatically generated">
                <a:extLst>
                  <a:ext uri="{FF2B5EF4-FFF2-40B4-BE49-F238E27FC236}">
                    <a16:creationId xmlns:a16="http://schemas.microsoft.com/office/drawing/2014/main" id="{37E7B190-23CA-5228-5D79-FC30A79DF9DA}"/>
                  </a:ext>
                </a:extLst>
              </p:cNvPr>
              <p:cNvPicPr>
                <a:picLocks noChangeAspect="1"/>
              </p:cNvPicPr>
              <p:nvPr/>
            </p:nvPicPr>
            <p:blipFill>
              <a:blip r:embed="rId16"/>
              <a:stretch>
                <a:fillRect/>
              </a:stretch>
            </p:blipFill>
            <p:spPr>
              <a:xfrm>
                <a:off x="9526469" y="5520173"/>
                <a:ext cx="499128" cy="245177"/>
              </a:xfrm>
              <a:prstGeom prst="rect">
                <a:avLst/>
              </a:prstGeom>
            </p:spPr>
          </p:pic>
        </p:grpSp>
        <p:grpSp>
          <p:nvGrpSpPr>
            <p:cNvPr id="58" name="Group 57">
              <a:extLst>
                <a:ext uri="{FF2B5EF4-FFF2-40B4-BE49-F238E27FC236}">
                  <a16:creationId xmlns:a16="http://schemas.microsoft.com/office/drawing/2014/main" id="{C6FAD18E-3E6E-9DAB-2B5A-2037FFB52164}"/>
                </a:ext>
              </a:extLst>
            </p:cNvPr>
            <p:cNvGrpSpPr/>
            <p:nvPr/>
          </p:nvGrpSpPr>
          <p:grpSpPr>
            <a:xfrm>
              <a:off x="10883890" y="5702291"/>
              <a:ext cx="602761" cy="702355"/>
              <a:chOff x="10665679" y="5442516"/>
              <a:chExt cx="602761" cy="702355"/>
            </a:xfrm>
          </p:grpSpPr>
          <p:pic>
            <p:nvPicPr>
              <p:cNvPr id="56" name="Picture 55" descr="A blue logo with black background&#10;&#10;Description automatically generated">
                <a:extLst>
                  <a:ext uri="{FF2B5EF4-FFF2-40B4-BE49-F238E27FC236}">
                    <a16:creationId xmlns:a16="http://schemas.microsoft.com/office/drawing/2014/main" id="{0203B497-8B80-8342-68E4-CC10088E4FD1}"/>
                  </a:ext>
                </a:extLst>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10773411" y="5442516"/>
                <a:ext cx="387295" cy="387295"/>
              </a:xfrm>
              <a:prstGeom prst="rect">
                <a:avLst/>
              </a:prstGeom>
            </p:spPr>
          </p:pic>
          <p:sp>
            <p:nvSpPr>
              <p:cNvPr id="57" name="TextBox 56">
                <a:extLst>
                  <a:ext uri="{FF2B5EF4-FFF2-40B4-BE49-F238E27FC236}">
                    <a16:creationId xmlns:a16="http://schemas.microsoft.com/office/drawing/2014/main" id="{9055990C-DA1B-09DF-0C5F-13B40F94C0EB}"/>
                  </a:ext>
                </a:extLst>
              </p:cNvPr>
              <p:cNvSpPr txBox="1"/>
              <p:nvPr/>
            </p:nvSpPr>
            <p:spPr>
              <a:xfrm>
                <a:off x="10665679" y="5990975"/>
                <a:ext cx="602761" cy="153896"/>
              </a:xfrm>
              <a:prstGeom prst="rect">
                <a:avLst/>
              </a:prstGeom>
              <a:noFill/>
            </p:spPr>
            <p:txBody>
              <a:bodyPr wrap="none" lIns="0" tIns="0" rIns="0" bIns="0" rtlCol="0">
                <a:spAutoFit/>
              </a:bodyPr>
              <a:lstStyle/>
              <a:p>
                <a:pPr algn="ctr" defTabSz="914269">
                  <a:defRPr/>
                </a:pPr>
                <a:r>
                  <a:rPr lang="en-US" sz="1000">
                    <a:solidFill>
                      <a:srgbClr val="000000"/>
                    </a:solidFill>
                    <a:latin typeface="Segoe Sans Text Semibold"/>
                  </a:rPr>
                  <a:t>Snowflake</a:t>
                </a:r>
              </a:p>
            </p:txBody>
          </p:sp>
        </p:grpSp>
      </p:grpSp>
      <p:sp>
        <p:nvSpPr>
          <p:cNvPr id="3" name="Rectangle 2">
            <a:extLst>
              <a:ext uri="{FF2B5EF4-FFF2-40B4-BE49-F238E27FC236}">
                <a16:creationId xmlns:a16="http://schemas.microsoft.com/office/drawing/2014/main" id="{0C803CCB-823E-875D-C9F7-B6E868C92C53}"/>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BEE1307F-2C0D-A49C-69DD-2F3BCDC73103}"/>
              </a:ext>
            </a:extLst>
          </p:cNvPr>
          <p:cNvSpPr txBox="1"/>
          <p:nvPr/>
        </p:nvSpPr>
        <p:spPr>
          <a:xfrm>
            <a:off x="4120088" y="6519446"/>
            <a:ext cx="3951823" cy="338554"/>
          </a:xfrm>
          <a:prstGeom prst="rect">
            <a:avLst/>
          </a:prstGeom>
          <a:noFill/>
        </p:spPr>
        <p:txBody>
          <a:bodyPr wrap="square" rtlCol="0">
            <a:spAutoFit/>
          </a:bodyPr>
          <a:lstStyle/>
          <a:p>
            <a:pPr algn="ctr"/>
            <a:r>
              <a:rPr lang="en-US" sz="1600" b="0" dirty="0">
                <a:solidFill>
                  <a:schemeClr val="bg1"/>
                </a:solidFill>
                <a:latin typeface="Segoe UI Semibold" panose="020B0702040204020203" pitchFamily="34" charset="0"/>
                <a:cs typeface="Segoe UI Semibold" panose="020B0702040204020203" pitchFamily="34" charset="0"/>
              </a:rPr>
              <a:t>#DataSatMadrid</a:t>
            </a:r>
          </a:p>
        </p:txBody>
      </p:sp>
      <p:sp>
        <p:nvSpPr>
          <p:cNvPr id="39" name="Isosceles Triangle 38">
            <a:extLst>
              <a:ext uri="{FF2B5EF4-FFF2-40B4-BE49-F238E27FC236}">
                <a16:creationId xmlns:a16="http://schemas.microsoft.com/office/drawing/2014/main" id="{45E96BBD-AABF-D6E2-9984-21EBDABC6B01}"/>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Isosceles Triangle 39">
            <a:extLst>
              <a:ext uri="{FF2B5EF4-FFF2-40B4-BE49-F238E27FC236}">
                <a16:creationId xmlns:a16="http://schemas.microsoft.com/office/drawing/2014/main" id="{C9377ED0-2A2D-4F9B-92A8-2C45389D40B4}"/>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78901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60"/>
                                        </p:tgtEl>
                                        <p:attrNameLst>
                                          <p:attrName>style.visibility</p:attrName>
                                        </p:attrNameLst>
                                      </p:cBhvr>
                                      <p:to>
                                        <p:strVal val="visible"/>
                                      </p:to>
                                    </p:set>
                                    <p:animEffect transition="in" filter="fade">
                                      <p:cBhvr>
                                        <p:cTn id="21"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5F0D631-D84C-46C9-4E81-652863DA03FA}"/>
              </a:ext>
              <a:ext uri="{C183D7F6-B498-43B3-948B-1728B52AA6E4}">
                <adec:decorative xmlns:adec="http://schemas.microsoft.com/office/drawing/2017/decorative" val="1"/>
              </a:ext>
            </a:extLst>
          </p:cNvPr>
          <p:cNvPicPr>
            <a:picLocks noChangeAspect="1"/>
          </p:cNvPicPr>
          <p:nvPr/>
        </p:nvPicPr>
        <p:blipFill rotWithShape="1">
          <a:blip r:embed="rId3">
            <a:duotone>
              <a:srgbClr val="0F9ED5">
                <a:shade val="45000"/>
                <a:satMod val="135000"/>
              </a:srgbClr>
              <a:prstClr val="white"/>
            </a:duotone>
          </a:blip>
          <a:srcRect l="606" t="692" r="232"/>
          <a:stretch/>
        </p:blipFill>
        <p:spPr>
          <a:xfrm>
            <a:off x="-1" y="0"/>
            <a:ext cx="12192001" cy="6858000"/>
          </a:xfrm>
          <a:prstGeom prst="rect">
            <a:avLst/>
          </a:prstGeom>
        </p:spPr>
      </p:pic>
      <p:sp>
        <p:nvSpPr>
          <p:cNvPr id="3" name="Title 1">
            <a:extLst>
              <a:ext uri="{FF2B5EF4-FFF2-40B4-BE49-F238E27FC236}">
                <a16:creationId xmlns:a16="http://schemas.microsoft.com/office/drawing/2014/main" id="{7C162B90-99D7-09D3-EC9F-4E34CD73B241}"/>
              </a:ext>
            </a:extLst>
          </p:cNvPr>
          <p:cNvSpPr txBox="1">
            <a:spLocks noGrp="1"/>
          </p:cNvSpPr>
          <p:nvPr>
            <p:ph type="title" idx="4294967295"/>
          </p:nvPr>
        </p:nvSpPr>
        <p:spPr>
          <a:xfrm>
            <a:off x="1716005" y="352153"/>
            <a:ext cx="8741664" cy="696781"/>
          </a:xfrm>
          <a:prstGeom prst="roundRect">
            <a:avLst>
              <a:gd name="adj" fmla="val 50000"/>
            </a:avLst>
          </a:prstGeom>
          <a:gradFill flip="none" rotWithShape="1">
            <a:gsLst>
              <a:gs pos="100000">
                <a:schemeClr val="tx2"/>
              </a:gs>
              <a:gs pos="0">
                <a:schemeClr val="accent3"/>
              </a:gs>
            </a:gsLst>
            <a:path path="circle">
              <a:fillToRect l="100000" t="100000"/>
            </a:path>
            <a:tileRect r="-100000" b="-100000"/>
          </a:gradFill>
          <a:ln>
            <a:noFill/>
            <a:prstDash/>
          </a:ln>
          <a:effectLst>
            <a:outerShdw blurRad="63500" dist="127000" dir="2700000" algn="tl" rotWithShape="0">
              <a:srgbClr val="454142">
                <a:alpha val="20000"/>
              </a:srgbClr>
            </a:outerShdw>
          </a:effectLst>
        </p:spPr>
        <p:txBody>
          <a:bodyPr rot="0" spcFirstLastPara="0" vertOverflow="overflow" horzOverflow="overflow" vert="horz" wrap="square" lIns="0" tIns="18285" rIns="0" bIns="45713" numCol="1" spcCol="0" rtlCol="0" fromWordArt="0" anchor="ctr"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1419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w="3175">
                  <a:noFill/>
                </a:ln>
                <a:gradFill>
                  <a:gsLst>
                    <a:gs pos="41954">
                      <a:srgbClr val="FFFFFF"/>
                    </a:gs>
                    <a:gs pos="69540">
                      <a:srgbClr val="FFFFFF"/>
                    </a:gs>
                  </a:gsLst>
                  <a:path path="circle">
                    <a:fillToRect l="100000" b="100000"/>
                  </a:path>
                </a:gradFill>
                <a:effectLst/>
                <a:uLnTx/>
                <a:uFillTx/>
                <a:latin typeface="Segoe Sans Text Semibold"/>
                <a:ea typeface="+mn-ea"/>
                <a:cs typeface="Segoe Sans Text" pitchFamily="2" charset="0"/>
              </a:rPr>
              <a:t>Azure AI </a:t>
            </a:r>
            <a:r>
              <a:rPr lang="en-US" sz="2800" spc="0">
                <a:gradFill>
                  <a:gsLst>
                    <a:gs pos="41954">
                      <a:srgbClr val="FFFFFF"/>
                    </a:gs>
                    <a:gs pos="69540">
                      <a:srgbClr val="FFFFFF"/>
                    </a:gs>
                  </a:gsLst>
                  <a:path path="circle">
                    <a:fillToRect l="100000" b="100000"/>
                  </a:path>
                </a:gradFill>
                <a:latin typeface="Segoe Sans Text Semibold"/>
                <a:cs typeface="Segoe Sans Text" pitchFamily="2" charset="0"/>
              </a:rPr>
              <a:t>M</a:t>
            </a:r>
            <a:r>
              <a:rPr kumimoji="0" lang="en-US" sz="2800" b="0" i="0" u="none" strike="noStrike" kern="1200" cap="none" spc="0" normalizeH="0" baseline="0" noProof="0">
                <a:ln w="3175">
                  <a:noFill/>
                </a:ln>
                <a:gradFill>
                  <a:gsLst>
                    <a:gs pos="41954">
                      <a:srgbClr val="FFFFFF"/>
                    </a:gs>
                    <a:gs pos="69540">
                      <a:srgbClr val="FFFFFF"/>
                    </a:gs>
                  </a:gsLst>
                  <a:path path="circle">
                    <a:fillToRect l="100000" b="100000"/>
                  </a:path>
                </a:gradFill>
                <a:effectLst/>
                <a:uLnTx/>
                <a:uFillTx/>
                <a:latin typeface="Segoe Sans Text Semibold"/>
                <a:ea typeface="+mn-ea"/>
                <a:cs typeface="Segoe Sans Text" pitchFamily="2" charset="0"/>
              </a:rPr>
              <a:t>odel Catalog</a:t>
            </a:r>
          </a:p>
        </p:txBody>
      </p:sp>
      <p:sp>
        <p:nvSpPr>
          <p:cNvPr id="4" name="Subtitle 1311">
            <a:extLst>
              <a:ext uri="{FF2B5EF4-FFF2-40B4-BE49-F238E27FC236}">
                <a16:creationId xmlns:a16="http://schemas.microsoft.com/office/drawing/2014/main" id="{9BEE00EE-9CD0-1DC0-B5F2-2E909A483B46}"/>
              </a:ext>
            </a:extLst>
          </p:cNvPr>
          <p:cNvSpPr txBox="1">
            <a:spLocks/>
          </p:cNvSpPr>
          <p:nvPr/>
        </p:nvSpPr>
        <p:spPr>
          <a:xfrm>
            <a:off x="590334" y="983722"/>
            <a:ext cx="11014381" cy="545473"/>
          </a:xfrm>
          <a:prstGeom prst="rect">
            <a:avLst/>
          </a:prstGeom>
        </p:spPr>
        <p:txBody>
          <a:bodyPr vert="horz" wrap="square" lIns="0" tIns="228540" rIns="0" bIns="0" rtlCol="0" anchor="t">
            <a:spAutoFit/>
          </a:bodyPr>
          <a:lstStyle>
            <a:defPPr>
              <a:defRPr lang="en-US"/>
            </a:defPPr>
            <a:lvl1pPr marR="0" indent="0" algn="ctr" defTabSz="2682210" fontAlgn="base">
              <a:lnSpc>
                <a:spcPct val="100000"/>
              </a:lnSpc>
              <a:spcBef>
                <a:spcPct val="0"/>
              </a:spcBef>
              <a:spcAft>
                <a:spcPts val="3520"/>
              </a:spcAft>
              <a:buClrTx/>
              <a:buSzPct val="90000"/>
              <a:buFont typeface="Wingdings" panose="05000000000000000000" pitchFamily="2" charset="2"/>
              <a:buNone/>
              <a:tabLst/>
              <a:defRPr sz="7000" b="1" spc="0" baseline="0">
                <a:ln w="3175">
                  <a:noFill/>
                </a:ln>
                <a:gradFill flip="none" rotWithShape="1">
                  <a:gsLst>
                    <a:gs pos="25000">
                      <a:srgbClr val="D59ED7"/>
                    </a:gs>
                    <a:gs pos="74000">
                      <a:srgbClr val="8DC8E8"/>
                    </a:gs>
                  </a:gsLst>
                  <a:path path="circle">
                    <a:fillToRect l="100000" t="100000"/>
                  </a:path>
                  <a:tileRect r="-100000" b="-100000"/>
                </a:gradFill>
                <a:latin typeface="Segoe UI Variable Display Semibold" pitchFamily="2" charset="0"/>
                <a:cs typeface="Segoe UI" panose="020B0502040204020203" pitchFamily="34" charset="0"/>
              </a:defRPr>
            </a:lvl1pPr>
            <a:lvl2pPr marL="228600" marR="0" indent="0" algn="ctr" defTabSz="932742" fontAlgn="auto">
              <a:lnSpc>
                <a:spcPct val="100000"/>
              </a:lnSpc>
              <a:spcBef>
                <a:spcPct val="20000"/>
              </a:spcBef>
              <a:spcAft>
                <a:spcPts val="0"/>
              </a:spcAft>
              <a:buClrTx/>
              <a:buSzPct val="90000"/>
              <a:buFont typeface="Wingdings" panose="05000000000000000000" pitchFamily="2" charset="2"/>
              <a:buNone/>
              <a:tabLst/>
              <a:defRPr sz="2000" spc="0" baseline="0"/>
            </a:lvl2pPr>
            <a:lvl3pPr marL="457200" marR="0" indent="0" algn="ctr" defTabSz="932742" fontAlgn="auto">
              <a:lnSpc>
                <a:spcPct val="100000"/>
              </a:lnSpc>
              <a:spcBef>
                <a:spcPct val="20000"/>
              </a:spcBef>
              <a:spcAft>
                <a:spcPts val="0"/>
              </a:spcAft>
              <a:buClrTx/>
              <a:buSzPct val="90000"/>
              <a:buFont typeface="Wingdings" panose="05000000000000000000" pitchFamily="2" charset="2"/>
              <a:buNone/>
              <a:tabLst/>
              <a:defRPr sz="1600" spc="0" baseline="0"/>
            </a:lvl3pPr>
            <a:lvl4pPr marL="661988"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lvl4pPr>
            <a:lvl5pPr marL="855663"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2682210" rtl="0" eaLnBrk="1" fontAlgn="base" latinLnBrk="0" hangingPunct="1">
              <a:lnSpc>
                <a:spcPct val="100000"/>
              </a:lnSpc>
              <a:spcBef>
                <a:spcPct val="0"/>
              </a:spcBef>
              <a:spcAft>
                <a:spcPts val="3520"/>
              </a:spcAft>
              <a:buClrTx/>
              <a:buSzPct val="90000"/>
              <a:buFont typeface="Wingdings" panose="05000000000000000000" pitchFamily="2" charset="2"/>
              <a:buNone/>
              <a:tabLst/>
              <a:defRPr/>
            </a:pPr>
            <a:r>
              <a:rPr kumimoji="0" lang="en-US" sz="2000" b="1" i="0" u="none" strike="noStrike" kern="1200" cap="none" spc="0" normalizeH="0" baseline="0" noProof="0">
                <a:ln w="3175">
                  <a:noFill/>
                </a:ln>
                <a:solidFill>
                  <a:srgbClr val="3B2E58"/>
                </a:solidFill>
                <a:effectLst/>
                <a:uLnTx/>
                <a:uFillTx/>
                <a:latin typeface="Segoe Sans Text Semibold" pitchFamily="2" charset="0"/>
                <a:ea typeface="+mn-ea"/>
                <a:cs typeface="Segoe Sans Text" pitchFamily="2" charset="0"/>
              </a:rPr>
              <a:t>Offering a wide collection of foundation and open models</a:t>
            </a:r>
          </a:p>
        </p:txBody>
      </p:sp>
      <p:grpSp>
        <p:nvGrpSpPr>
          <p:cNvPr id="5" name="Group 4" descr="Group of Azure OpenAI Service, Phi, Meta, Mistral AI, and Cohere models&#10;">
            <a:extLst>
              <a:ext uri="{FF2B5EF4-FFF2-40B4-BE49-F238E27FC236}">
                <a16:creationId xmlns:a16="http://schemas.microsoft.com/office/drawing/2014/main" id="{8E977DED-83AD-8A6F-580A-6C006CC4DA07}"/>
              </a:ext>
            </a:extLst>
          </p:cNvPr>
          <p:cNvGrpSpPr/>
          <p:nvPr/>
        </p:nvGrpSpPr>
        <p:grpSpPr>
          <a:xfrm>
            <a:off x="798093" y="1830544"/>
            <a:ext cx="10759254" cy="2087564"/>
            <a:chOff x="6401025" y="5368372"/>
            <a:chExt cx="31568699" cy="6125117"/>
          </a:xfrm>
          <a:effectLst/>
        </p:grpSpPr>
        <p:sp>
          <p:nvSpPr>
            <p:cNvPr id="6" name="Rectangle: Rounded Corners 16">
              <a:extLst>
                <a:ext uri="{FF2B5EF4-FFF2-40B4-BE49-F238E27FC236}">
                  <a16:creationId xmlns:a16="http://schemas.microsoft.com/office/drawing/2014/main" id="{DFF07DDD-BB09-8633-28CE-74F527F9A582}"/>
                </a:ext>
              </a:extLst>
            </p:cNvPr>
            <p:cNvSpPr/>
            <p:nvPr/>
          </p:nvSpPr>
          <p:spPr bwMode="auto">
            <a:xfrm>
              <a:off x="32116360" y="5368372"/>
              <a:ext cx="5373817" cy="6125117"/>
            </a:xfrm>
            <a:prstGeom prst="roundRect">
              <a:avLst>
                <a:gd name="adj" fmla="val 3200"/>
              </a:avLst>
            </a:prstGeom>
            <a:solidFill>
              <a:schemeClr val="bg1"/>
            </a:solidFill>
            <a:ln w="19050">
              <a:gradFill>
                <a:gsLst>
                  <a:gs pos="0">
                    <a:schemeClr val="accent1"/>
                  </a:gs>
                  <a:gs pos="100000">
                    <a:schemeClr val="accent3"/>
                  </a:gs>
                </a:gsLst>
                <a:lin ang="2700000" scaled="0"/>
              </a:grad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ctr" anchorCtr="0" forceAA="0" compatLnSpc="1">
              <a:prstTxWarp prst="textNoShape">
                <a:avLst/>
              </a:prstTxWarp>
              <a:noAutofit/>
            </a:bodyPr>
            <a:lstStyle/>
            <a:p>
              <a:pPr marL="0" marR="0" lvl="0" indent="0" algn="ctr" defTabSz="932163" rtl="0" eaLnBrk="1" fontAlgn="base" latinLnBrk="0" hangingPunct="1">
                <a:lnSpc>
                  <a:spcPct val="100000"/>
                </a:lnSpc>
                <a:spcBef>
                  <a:spcPct val="0"/>
                </a:spcBef>
                <a:spcAft>
                  <a:spcPct val="0"/>
                </a:spcAft>
                <a:buClrTx/>
                <a:buSzTx/>
                <a:buFontTx/>
                <a:buNone/>
                <a:tabLst/>
                <a:defRPr/>
              </a:pPr>
              <a:endParaRPr kumimoji="0" lang="en-US" sz="1999" b="1" i="0" u="none" strike="noStrike" kern="1200" cap="none" spc="0" normalizeH="0" baseline="0" noProof="0">
                <a:ln>
                  <a:noFill/>
                </a:ln>
                <a:gradFill>
                  <a:gsLst>
                    <a:gs pos="2797">
                      <a:srgbClr val="000000"/>
                    </a:gs>
                    <a:gs pos="16783">
                      <a:srgbClr val="000000"/>
                    </a:gs>
                  </a:gsLst>
                  <a:lin ang="5400000" scaled="1"/>
                </a:gradFill>
                <a:effectLst/>
                <a:uLnTx/>
                <a:uFillTx/>
                <a:latin typeface="Segoe Sans Text Semibold" pitchFamily="2" charset="0"/>
                <a:ea typeface="+mn-ea"/>
                <a:cs typeface="Segoe Sans Text" pitchFamily="2" charset="0"/>
              </a:endParaRPr>
            </a:p>
          </p:txBody>
        </p:sp>
        <p:sp>
          <p:nvSpPr>
            <p:cNvPr id="7" name="Rectangle: Rounded Corners 16">
              <a:extLst>
                <a:ext uri="{FF2B5EF4-FFF2-40B4-BE49-F238E27FC236}">
                  <a16:creationId xmlns:a16="http://schemas.microsoft.com/office/drawing/2014/main" id="{C1A201EE-213C-A184-1691-C3C166CA20A0}"/>
                </a:ext>
              </a:extLst>
            </p:cNvPr>
            <p:cNvSpPr/>
            <p:nvPr/>
          </p:nvSpPr>
          <p:spPr bwMode="auto">
            <a:xfrm>
              <a:off x="26217693" y="5368372"/>
              <a:ext cx="5577144" cy="6125117"/>
            </a:xfrm>
            <a:prstGeom prst="roundRect">
              <a:avLst>
                <a:gd name="adj" fmla="val 3200"/>
              </a:avLst>
            </a:prstGeom>
            <a:solidFill>
              <a:schemeClr val="bg1"/>
            </a:solidFill>
            <a:ln w="19050">
              <a:gradFill>
                <a:gsLst>
                  <a:gs pos="0">
                    <a:schemeClr val="accent1"/>
                  </a:gs>
                  <a:gs pos="100000">
                    <a:schemeClr val="accent3"/>
                  </a:gs>
                </a:gsLst>
                <a:lin ang="2700000" scaled="0"/>
              </a:grad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ctr" anchorCtr="0" forceAA="0" compatLnSpc="1">
              <a:prstTxWarp prst="textNoShape">
                <a:avLst/>
              </a:prstTxWarp>
              <a:noAutofit/>
            </a:bodyPr>
            <a:lstStyle/>
            <a:p>
              <a:pPr marL="0" marR="0" lvl="0" indent="0" algn="ctr" defTabSz="932163" rtl="0" eaLnBrk="1" fontAlgn="base" latinLnBrk="0" hangingPunct="1">
                <a:lnSpc>
                  <a:spcPct val="100000"/>
                </a:lnSpc>
                <a:spcBef>
                  <a:spcPct val="0"/>
                </a:spcBef>
                <a:spcAft>
                  <a:spcPct val="0"/>
                </a:spcAft>
                <a:buClrTx/>
                <a:buSzTx/>
                <a:buFontTx/>
                <a:buNone/>
                <a:tabLst/>
                <a:defRPr/>
              </a:pPr>
              <a:endParaRPr kumimoji="0" lang="en-US" sz="1999" b="1" i="0" u="none" strike="noStrike" kern="1200" cap="none" spc="0" normalizeH="0" baseline="0" noProof="0">
                <a:ln>
                  <a:noFill/>
                </a:ln>
                <a:gradFill>
                  <a:gsLst>
                    <a:gs pos="2797">
                      <a:srgbClr val="000000"/>
                    </a:gs>
                    <a:gs pos="16783">
                      <a:srgbClr val="000000"/>
                    </a:gs>
                  </a:gsLst>
                  <a:lin ang="5400000" scaled="1"/>
                </a:gradFill>
                <a:effectLst/>
                <a:uLnTx/>
                <a:uFillTx/>
                <a:latin typeface="Segoe Sans Text Semibold" pitchFamily="2" charset="0"/>
                <a:ea typeface="+mn-ea"/>
                <a:cs typeface="Segoe Sans Text" pitchFamily="2" charset="0"/>
              </a:endParaRPr>
            </a:p>
          </p:txBody>
        </p:sp>
        <p:sp>
          <p:nvSpPr>
            <p:cNvPr id="8" name="Rectangle: Rounded Corners 16">
              <a:extLst>
                <a:ext uri="{FF2B5EF4-FFF2-40B4-BE49-F238E27FC236}">
                  <a16:creationId xmlns:a16="http://schemas.microsoft.com/office/drawing/2014/main" id="{46DE8D31-7E9C-3FB2-24E0-DF27723F3AD4}"/>
                </a:ext>
              </a:extLst>
            </p:cNvPr>
            <p:cNvSpPr/>
            <p:nvPr/>
          </p:nvSpPr>
          <p:spPr bwMode="auto">
            <a:xfrm>
              <a:off x="15066983" y="5368372"/>
              <a:ext cx="5244073" cy="6125117"/>
            </a:xfrm>
            <a:prstGeom prst="roundRect">
              <a:avLst>
                <a:gd name="adj" fmla="val 3795"/>
              </a:avLst>
            </a:prstGeom>
            <a:solidFill>
              <a:schemeClr val="bg1"/>
            </a:solidFill>
            <a:ln w="19050">
              <a:gradFill>
                <a:gsLst>
                  <a:gs pos="0">
                    <a:schemeClr val="accent1"/>
                  </a:gs>
                  <a:gs pos="100000">
                    <a:schemeClr val="accent3"/>
                  </a:gs>
                </a:gsLst>
                <a:lin ang="2700000" scaled="0"/>
              </a:grad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ctr" anchorCtr="0" forceAA="0" compatLnSpc="1">
              <a:prstTxWarp prst="textNoShape">
                <a:avLst/>
              </a:prstTxWarp>
              <a:noAutofit/>
            </a:bodyPr>
            <a:lstStyle/>
            <a:p>
              <a:pPr marL="0" marR="0" lvl="0" indent="0" algn="ctr" defTabSz="932163" rtl="0" eaLnBrk="1" fontAlgn="base" latinLnBrk="0" hangingPunct="1">
                <a:lnSpc>
                  <a:spcPct val="100000"/>
                </a:lnSpc>
                <a:spcBef>
                  <a:spcPct val="0"/>
                </a:spcBef>
                <a:spcAft>
                  <a:spcPct val="0"/>
                </a:spcAft>
                <a:buClrTx/>
                <a:buSzTx/>
                <a:buFontTx/>
                <a:buNone/>
                <a:tabLst/>
                <a:defRPr/>
              </a:pPr>
              <a:endParaRPr kumimoji="0" lang="en-US" sz="1999" b="1" i="0" u="none" strike="noStrike" kern="1200" cap="none" spc="0" normalizeH="0" baseline="0" noProof="0">
                <a:ln>
                  <a:noFill/>
                </a:ln>
                <a:gradFill>
                  <a:gsLst>
                    <a:gs pos="2797">
                      <a:srgbClr val="000000"/>
                    </a:gs>
                    <a:gs pos="16783">
                      <a:srgbClr val="000000"/>
                    </a:gs>
                  </a:gsLst>
                  <a:lin ang="5400000" scaled="1"/>
                </a:gradFill>
                <a:effectLst/>
                <a:uLnTx/>
                <a:uFillTx/>
                <a:latin typeface="Segoe Sans Text Semibold" pitchFamily="2" charset="0"/>
                <a:ea typeface="+mn-ea"/>
                <a:cs typeface="Segoe Sans Text" pitchFamily="2" charset="0"/>
              </a:endParaRPr>
            </a:p>
          </p:txBody>
        </p:sp>
        <p:sp>
          <p:nvSpPr>
            <p:cNvPr id="9" name="Rectangle: Rounded Corners 16">
              <a:extLst>
                <a:ext uri="{FF2B5EF4-FFF2-40B4-BE49-F238E27FC236}">
                  <a16:creationId xmlns:a16="http://schemas.microsoft.com/office/drawing/2014/main" id="{D33CA605-04E8-D656-30CE-97C7E2BD7336}"/>
                </a:ext>
              </a:extLst>
            </p:cNvPr>
            <p:cNvSpPr/>
            <p:nvPr/>
          </p:nvSpPr>
          <p:spPr bwMode="auto">
            <a:xfrm>
              <a:off x="20640269" y="5368372"/>
              <a:ext cx="5255900" cy="6125117"/>
            </a:xfrm>
            <a:prstGeom prst="roundRect">
              <a:avLst>
                <a:gd name="adj" fmla="val 3200"/>
              </a:avLst>
            </a:prstGeom>
            <a:solidFill>
              <a:schemeClr val="bg1"/>
            </a:solidFill>
            <a:ln w="19050">
              <a:gradFill>
                <a:gsLst>
                  <a:gs pos="0">
                    <a:schemeClr val="accent1"/>
                  </a:gs>
                  <a:gs pos="100000">
                    <a:schemeClr val="accent3"/>
                  </a:gs>
                </a:gsLst>
                <a:lin ang="2700000" scaled="0"/>
              </a:grad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ctr" anchorCtr="0" forceAA="0" compatLnSpc="1">
              <a:prstTxWarp prst="textNoShape">
                <a:avLst/>
              </a:prstTxWarp>
              <a:noAutofit/>
            </a:bodyPr>
            <a:lstStyle/>
            <a:p>
              <a:pPr marL="0" marR="0" lvl="0" indent="0" algn="ctr" defTabSz="932163" rtl="0" eaLnBrk="1" fontAlgn="base" latinLnBrk="0" hangingPunct="1">
                <a:lnSpc>
                  <a:spcPct val="100000"/>
                </a:lnSpc>
                <a:spcBef>
                  <a:spcPct val="0"/>
                </a:spcBef>
                <a:spcAft>
                  <a:spcPct val="0"/>
                </a:spcAft>
                <a:buClrTx/>
                <a:buSzTx/>
                <a:buFontTx/>
                <a:buNone/>
                <a:tabLst/>
                <a:defRPr/>
              </a:pPr>
              <a:endParaRPr kumimoji="0" lang="en-US" sz="1999" b="1" i="0" u="none" strike="noStrike" kern="1200" cap="none" spc="0" normalizeH="0" baseline="0" noProof="0">
                <a:ln>
                  <a:noFill/>
                </a:ln>
                <a:gradFill>
                  <a:gsLst>
                    <a:gs pos="2797">
                      <a:srgbClr val="000000"/>
                    </a:gs>
                    <a:gs pos="16783">
                      <a:srgbClr val="000000"/>
                    </a:gs>
                  </a:gsLst>
                  <a:lin ang="5400000" scaled="1"/>
                </a:gradFill>
                <a:effectLst/>
                <a:uLnTx/>
                <a:uFillTx/>
                <a:latin typeface="Segoe Sans Text Semibold" pitchFamily="2" charset="0"/>
                <a:ea typeface="+mn-ea"/>
                <a:cs typeface="Segoe Sans Text" pitchFamily="2" charset="0"/>
              </a:endParaRPr>
            </a:p>
          </p:txBody>
        </p:sp>
        <p:sp>
          <p:nvSpPr>
            <p:cNvPr id="10" name="Rectangle: Rounded Corners 16">
              <a:extLst>
                <a:ext uri="{FF2B5EF4-FFF2-40B4-BE49-F238E27FC236}">
                  <a16:creationId xmlns:a16="http://schemas.microsoft.com/office/drawing/2014/main" id="{64916A6A-526C-616D-B083-EFD77177BA46}"/>
                </a:ext>
              </a:extLst>
            </p:cNvPr>
            <p:cNvSpPr/>
            <p:nvPr/>
          </p:nvSpPr>
          <p:spPr bwMode="auto">
            <a:xfrm>
              <a:off x="6401025" y="5368372"/>
              <a:ext cx="8336745" cy="6125117"/>
            </a:xfrm>
            <a:prstGeom prst="roundRect">
              <a:avLst>
                <a:gd name="adj" fmla="val 3200"/>
              </a:avLst>
            </a:prstGeom>
            <a:solidFill>
              <a:schemeClr val="bg1"/>
            </a:solidFill>
            <a:ln w="19050">
              <a:gradFill>
                <a:gsLst>
                  <a:gs pos="0">
                    <a:schemeClr val="accent1"/>
                  </a:gs>
                  <a:gs pos="100000">
                    <a:schemeClr val="accent3"/>
                  </a:gs>
                </a:gsLst>
                <a:lin ang="2700000" scaled="0"/>
              </a:grad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ctr" anchorCtr="0" forceAA="0" compatLnSpc="1">
              <a:prstTxWarp prst="textNoShape">
                <a:avLst/>
              </a:prstTxWarp>
              <a:noAutofit/>
            </a:bodyPr>
            <a:lstStyle/>
            <a:p>
              <a:pPr marL="0" marR="0" lvl="0" indent="0" algn="ctr" defTabSz="932163" rtl="0" eaLnBrk="1" fontAlgn="base" latinLnBrk="0" hangingPunct="1">
                <a:lnSpc>
                  <a:spcPct val="100000"/>
                </a:lnSpc>
                <a:spcBef>
                  <a:spcPct val="0"/>
                </a:spcBef>
                <a:spcAft>
                  <a:spcPct val="0"/>
                </a:spcAft>
                <a:buClrTx/>
                <a:buSzTx/>
                <a:buFontTx/>
                <a:buNone/>
                <a:tabLst/>
                <a:defRPr/>
              </a:pPr>
              <a:endParaRPr kumimoji="0" lang="en-US" sz="1999" b="1" i="0" u="none" strike="noStrike" kern="1200" cap="none" spc="0" normalizeH="0" baseline="0" noProof="0">
                <a:ln>
                  <a:noFill/>
                </a:ln>
                <a:gradFill>
                  <a:gsLst>
                    <a:gs pos="2797">
                      <a:srgbClr val="000000"/>
                    </a:gs>
                    <a:gs pos="16783">
                      <a:srgbClr val="000000"/>
                    </a:gs>
                  </a:gsLst>
                  <a:lin ang="5400000" scaled="1"/>
                </a:gradFill>
                <a:effectLst/>
                <a:uLnTx/>
                <a:uFillTx/>
                <a:latin typeface="Segoe Sans Text Semibold" pitchFamily="2" charset="0"/>
                <a:ea typeface="+mn-ea"/>
                <a:cs typeface="Segoe Sans Text" pitchFamily="2" charset="0"/>
              </a:endParaRPr>
            </a:p>
          </p:txBody>
        </p:sp>
        <p:sp>
          <p:nvSpPr>
            <p:cNvPr id="11" name="TextBox 10">
              <a:extLst>
                <a:ext uri="{FF2B5EF4-FFF2-40B4-BE49-F238E27FC236}">
                  <a16:creationId xmlns:a16="http://schemas.microsoft.com/office/drawing/2014/main" id="{6E85B969-5A63-2AA0-EB75-37BF408047F7}"/>
                </a:ext>
              </a:extLst>
            </p:cNvPr>
            <p:cNvSpPr txBox="1"/>
            <p:nvPr/>
          </p:nvSpPr>
          <p:spPr>
            <a:xfrm>
              <a:off x="6964204" y="5918724"/>
              <a:ext cx="5883913" cy="722061"/>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l" defTabSz="914097" rtl="0" eaLnBrk="1" fontAlgn="auto" latinLnBrk="0" hangingPunct="1">
                <a:lnSpc>
                  <a:spcPct val="100000"/>
                </a:lnSpc>
                <a:spcBef>
                  <a:spcPts val="0"/>
                </a:spcBef>
                <a:spcAft>
                  <a:spcPts val="0"/>
                </a:spcAft>
                <a:buClrTx/>
                <a:buSzTx/>
                <a:buFontTx/>
                <a:buNone/>
                <a:tabLst/>
                <a:defRPr/>
              </a:pPr>
              <a:r>
                <a:rPr kumimoji="0" lang="en-US" sz="1599" b="0" i="0" u="none" strike="noStrike" kern="1200" cap="none" spc="0" normalizeH="0" baseline="0" noProof="0">
                  <a:ln>
                    <a:noFill/>
                  </a:ln>
                  <a:solidFill>
                    <a:srgbClr val="595959"/>
                  </a:solidFill>
                  <a:effectLst/>
                  <a:uLnTx/>
                  <a:uFillTx/>
                  <a:latin typeface="Segoe Sans Text Semibold" pitchFamily="2" charset="0"/>
                  <a:ea typeface="+mn-ea"/>
                  <a:cs typeface="+mn-cs"/>
                </a:rPr>
                <a:t>Azure OpenAI Service</a:t>
              </a:r>
            </a:p>
          </p:txBody>
        </p:sp>
        <p:sp>
          <p:nvSpPr>
            <p:cNvPr id="12" name="TextBox 11">
              <a:extLst>
                <a:ext uri="{FF2B5EF4-FFF2-40B4-BE49-F238E27FC236}">
                  <a16:creationId xmlns:a16="http://schemas.microsoft.com/office/drawing/2014/main" id="{CF8E3C92-F6B7-EB9D-1C01-EB042C1331C7}"/>
                </a:ext>
              </a:extLst>
            </p:cNvPr>
            <p:cNvSpPr txBox="1"/>
            <p:nvPr/>
          </p:nvSpPr>
          <p:spPr>
            <a:xfrm>
              <a:off x="6964204" y="7044426"/>
              <a:ext cx="4935387"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GPT-4o</a:t>
              </a:r>
            </a:p>
          </p:txBody>
        </p:sp>
        <p:sp>
          <p:nvSpPr>
            <p:cNvPr id="13" name="TextBox 12">
              <a:extLst>
                <a:ext uri="{FF2B5EF4-FFF2-40B4-BE49-F238E27FC236}">
                  <a16:creationId xmlns:a16="http://schemas.microsoft.com/office/drawing/2014/main" id="{FAD9FFB0-DE0A-5B4A-DFF7-E6322B34B022}"/>
                </a:ext>
              </a:extLst>
            </p:cNvPr>
            <p:cNvSpPr txBox="1"/>
            <p:nvPr/>
          </p:nvSpPr>
          <p:spPr>
            <a:xfrm>
              <a:off x="6964202" y="7912414"/>
              <a:ext cx="7126350"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GPT-4-Turbo with Vision, GPT-4, GPT-3.5</a:t>
              </a:r>
            </a:p>
          </p:txBody>
        </p:sp>
        <p:sp>
          <p:nvSpPr>
            <p:cNvPr id="14" name="TextBox 13">
              <a:extLst>
                <a:ext uri="{FF2B5EF4-FFF2-40B4-BE49-F238E27FC236}">
                  <a16:creationId xmlns:a16="http://schemas.microsoft.com/office/drawing/2014/main" id="{FC0BE52E-5B7A-B009-97EF-A96501DBDA91}"/>
                </a:ext>
              </a:extLst>
            </p:cNvPr>
            <p:cNvSpPr txBox="1"/>
            <p:nvPr/>
          </p:nvSpPr>
          <p:spPr>
            <a:xfrm>
              <a:off x="6964204" y="8780399"/>
              <a:ext cx="4935387"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Embeddings</a:t>
              </a:r>
            </a:p>
          </p:txBody>
        </p:sp>
        <p:sp>
          <p:nvSpPr>
            <p:cNvPr id="15" name="TextBox 14">
              <a:extLst>
                <a:ext uri="{FF2B5EF4-FFF2-40B4-BE49-F238E27FC236}">
                  <a16:creationId xmlns:a16="http://schemas.microsoft.com/office/drawing/2014/main" id="{39D818CD-596F-DF23-AD31-E717B2654B09}"/>
                </a:ext>
              </a:extLst>
            </p:cNvPr>
            <p:cNvSpPr txBox="1"/>
            <p:nvPr/>
          </p:nvSpPr>
          <p:spPr>
            <a:xfrm>
              <a:off x="6954680" y="9648387"/>
              <a:ext cx="4935387"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DALL·E</a:t>
              </a:r>
            </a:p>
          </p:txBody>
        </p:sp>
        <p:sp>
          <p:nvSpPr>
            <p:cNvPr id="16" name="TextBox 15">
              <a:extLst>
                <a:ext uri="{FF2B5EF4-FFF2-40B4-BE49-F238E27FC236}">
                  <a16:creationId xmlns:a16="http://schemas.microsoft.com/office/drawing/2014/main" id="{FEAEC77B-750D-D9AD-F8E4-A7E262CD7750}"/>
                </a:ext>
              </a:extLst>
            </p:cNvPr>
            <p:cNvSpPr txBox="1"/>
            <p:nvPr/>
          </p:nvSpPr>
          <p:spPr>
            <a:xfrm>
              <a:off x="6954680" y="10516382"/>
              <a:ext cx="4935387"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Whisper, Text to speech</a:t>
              </a:r>
            </a:p>
          </p:txBody>
        </p:sp>
        <p:sp>
          <p:nvSpPr>
            <p:cNvPr id="17" name="TextBox 16">
              <a:extLst>
                <a:ext uri="{FF2B5EF4-FFF2-40B4-BE49-F238E27FC236}">
                  <a16:creationId xmlns:a16="http://schemas.microsoft.com/office/drawing/2014/main" id="{B0E41A2D-4895-88C4-0D4B-BEBFB0345A5E}"/>
                </a:ext>
              </a:extLst>
            </p:cNvPr>
            <p:cNvSpPr txBox="1">
              <a:spLocks/>
            </p:cNvSpPr>
            <p:nvPr/>
          </p:nvSpPr>
          <p:spPr>
            <a:xfrm>
              <a:off x="15622811" y="5900767"/>
              <a:ext cx="4136822" cy="722061"/>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097" rtl="0" eaLnBrk="1" fontAlgn="auto" latinLnBrk="0" hangingPunct="1">
                <a:lnSpc>
                  <a:spcPct val="100000"/>
                </a:lnSpc>
                <a:spcBef>
                  <a:spcPts val="0"/>
                </a:spcBef>
                <a:spcAft>
                  <a:spcPts val="0"/>
                </a:spcAft>
                <a:buClrTx/>
                <a:buSzTx/>
                <a:buFontTx/>
                <a:buNone/>
                <a:tabLst/>
                <a:defRPr/>
              </a:pPr>
              <a:r>
                <a:rPr kumimoji="0" lang="en-US" sz="1599" b="1" i="0" u="none" strike="noStrike" kern="1200" cap="none" spc="0" normalizeH="0" baseline="0" noProof="0">
                  <a:ln>
                    <a:noFill/>
                  </a:ln>
                  <a:solidFill>
                    <a:srgbClr val="595959"/>
                  </a:solidFill>
                  <a:effectLst/>
                  <a:uLnTx/>
                  <a:uFillTx/>
                  <a:latin typeface="Segoe Sans Text Semibold" pitchFamily="2" charset="0"/>
                  <a:ea typeface="+mn-ea"/>
                  <a:cs typeface="+mn-cs"/>
                </a:rPr>
                <a:t>Phi models</a:t>
              </a:r>
            </a:p>
          </p:txBody>
        </p:sp>
        <p:sp>
          <p:nvSpPr>
            <p:cNvPr id="18" name="TextBox 17">
              <a:extLst>
                <a:ext uri="{FF2B5EF4-FFF2-40B4-BE49-F238E27FC236}">
                  <a16:creationId xmlns:a16="http://schemas.microsoft.com/office/drawing/2014/main" id="{C75AE88C-131C-D378-E9E5-F75C8D8E8AAE}"/>
                </a:ext>
              </a:extLst>
            </p:cNvPr>
            <p:cNvSpPr txBox="1"/>
            <p:nvPr/>
          </p:nvSpPr>
          <p:spPr>
            <a:xfrm>
              <a:off x="15631660" y="7044423"/>
              <a:ext cx="2406382"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Phi-3-mini</a:t>
              </a:r>
            </a:p>
          </p:txBody>
        </p:sp>
        <p:sp>
          <p:nvSpPr>
            <p:cNvPr id="19" name="TextBox 18">
              <a:extLst>
                <a:ext uri="{FF2B5EF4-FFF2-40B4-BE49-F238E27FC236}">
                  <a16:creationId xmlns:a16="http://schemas.microsoft.com/office/drawing/2014/main" id="{3D3E6B62-3DE4-1996-DF79-FE8F7ECFC548}"/>
                </a:ext>
              </a:extLst>
            </p:cNvPr>
            <p:cNvSpPr txBox="1"/>
            <p:nvPr/>
          </p:nvSpPr>
          <p:spPr>
            <a:xfrm>
              <a:off x="15631660" y="7912414"/>
              <a:ext cx="2406382"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Phi-3-small</a:t>
              </a:r>
            </a:p>
          </p:txBody>
        </p:sp>
        <p:sp>
          <p:nvSpPr>
            <p:cNvPr id="20" name="TextBox 19">
              <a:extLst>
                <a:ext uri="{FF2B5EF4-FFF2-40B4-BE49-F238E27FC236}">
                  <a16:creationId xmlns:a16="http://schemas.microsoft.com/office/drawing/2014/main" id="{601DA661-2024-16B3-63EA-EA9DD3B3B7C3}"/>
                </a:ext>
              </a:extLst>
            </p:cNvPr>
            <p:cNvSpPr txBox="1"/>
            <p:nvPr/>
          </p:nvSpPr>
          <p:spPr>
            <a:xfrm>
              <a:off x="15631660" y="8780402"/>
              <a:ext cx="2911722"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Phi-3-medium</a:t>
              </a:r>
            </a:p>
          </p:txBody>
        </p:sp>
        <p:sp>
          <p:nvSpPr>
            <p:cNvPr id="21" name="TextBox 20">
              <a:extLst>
                <a:ext uri="{FF2B5EF4-FFF2-40B4-BE49-F238E27FC236}">
                  <a16:creationId xmlns:a16="http://schemas.microsoft.com/office/drawing/2014/main" id="{BA0BD2A0-456D-99F4-BC0C-99871DA30408}"/>
                </a:ext>
              </a:extLst>
            </p:cNvPr>
            <p:cNvSpPr txBox="1"/>
            <p:nvPr/>
          </p:nvSpPr>
          <p:spPr>
            <a:xfrm>
              <a:off x="15631663" y="9648387"/>
              <a:ext cx="3186767"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Phi-3-vision</a:t>
              </a:r>
            </a:p>
          </p:txBody>
        </p:sp>
        <p:sp>
          <p:nvSpPr>
            <p:cNvPr id="22" name="TextBox 21">
              <a:extLst>
                <a:ext uri="{FF2B5EF4-FFF2-40B4-BE49-F238E27FC236}">
                  <a16:creationId xmlns:a16="http://schemas.microsoft.com/office/drawing/2014/main" id="{EF370225-7670-380A-2AC4-E947648A37FA}"/>
                </a:ext>
              </a:extLst>
            </p:cNvPr>
            <p:cNvSpPr txBox="1"/>
            <p:nvPr/>
          </p:nvSpPr>
          <p:spPr>
            <a:xfrm>
              <a:off x="21215561" y="5918724"/>
              <a:ext cx="1406307" cy="722061"/>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l" defTabSz="914097" rtl="0" eaLnBrk="1" fontAlgn="auto" latinLnBrk="0" hangingPunct="1">
                <a:lnSpc>
                  <a:spcPct val="100000"/>
                </a:lnSpc>
                <a:spcBef>
                  <a:spcPts val="0"/>
                </a:spcBef>
                <a:spcAft>
                  <a:spcPts val="0"/>
                </a:spcAft>
                <a:buClrTx/>
                <a:buSzTx/>
                <a:buFontTx/>
                <a:buNone/>
                <a:tabLst/>
                <a:defRPr/>
              </a:pPr>
              <a:r>
                <a:rPr kumimoji="0" lang="en-US" sz="1599" b="0" i="0" u="none" strike="noStrike" kern="1200" cap="none" spc="0" normalizeH="0" baseline="0" noProof="0">
                  <a:ln>
                    <a:noFill/>
                  </a:ln>
                  <a:solidFill>
                    <a:srgbClr val="595959"/>
                  </a:solidFill>
                  <a:effectLst/>
                  <a:uLnTx/>
                  <a:uFillTx/>
                  <a:latin typeface="Segoe Sans Text Semibold" pitchFamily="2" charset="0"/>
                  <a:ea typeface="+mn-ea"/>
                  <a:cs typeface="+mn-cs"/>
                </a:rPr>
                <a:t>Meta</a:t>
              </a:r>
            </a:p>
          </p:txBody>
        </p:sp>
        <p:sp>
          <p:nvSpPr>
            <p:cNvPr id="23" name="TextBox 22">
              <a:extLst>
                <a:ext uri="{FF2B5EF4-FFF2-40B4-BE49-F238E27FC236}">
                  <a16:creationId xmlns:a16="http://schemas.microsoft.com/office/drawing/2014/main" id="{2ECA2193-2E1D-F492-FE21-13034BD79363}"/>
                </a:ext>
              </a:extLst>
            </p:cNvPr>
            <p:cNvSpPr txBox="1"/>
            <p:nvPr/>
          </p:nvSpPr>
          <p:spPr>
            <a:xfrm>
              <a:off x="21215561" y="7044420"/>
              <a:ext cx="4351396" cy="524535"/>
            </a:xfrm>
            <a:prstGeom prst="round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Llama-2-70b/70b-chat</a:t>
              </a:r>
            </a:p>
          </p:txBody>
        </p:sp>
        <p:sp>
          <p:nvSpPr>
            <p:cNvPr id="24" name="TextBox 23">
              <a:extLst>
                <a:ext uri="{FF2B5EF4-FFF2-40B4-BE49-F238E27FC236}">
                  <a16:creationId xmlns:a16="http://schemas.microsoft.com/office/drawing/2014/main" id="{34A60164-A4DF-7694-811B-EF943DA80A0A}"/>
                </a:ext>
              </a:extLst>
            </p:cNvPr>
            <p:cNvSpPr txBox="1"/>
            <p:nvPr/>
          </p:nvSpPr>
          <p:spPr>
            <a:xfrm>
              <a:off x="21215561" y="7925016"/>
              <a:ext cx="3837075" cy="524535"/>
            </a:xfrm>
            <a:prstGeom prst="roundRect">
              <a:avLst/>
            </a:prstGeom>
            <a:noFill/>
            <a:ln>
              <a:noFill/>
            </a:ln>
          </p:spPr>
          <p:txBody>
            <a:bodyPr wrap="non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Llama-2-13b/13b-chat</a:t>
              </a:r>
            </a:p>
          </p:txBody>
        </p:sp>
        <p:sp>
          <p:nvSpPr>
            <p:cNvPr id="25" name="TextBox 24">
              <a:extLst>
                <a:ext uri="{FF2B5EF4-FFF2-40B4-BE49-F238E27FC236}">
                  <a16:creationId xmlns:a16="http://schemas.microsoft.com/office/drawing/2014/main" id="{E910F9E8-9E7D-0B58-4B5A-2A55C8BC38A8}"/>
                </a:ext>
              </a:extLst>
            </p:cNvPr>
            <p:cNvSpPr txBox="1"/>
            <p:nvPr/>
          </p:nvSpPr>
          <p:spPr>
            <a:xfrm>
              <a:off x="21215561" y="8805612"/>
              <a:ext cx="4279988" cy="524535"/>
            </a:xfrm>
            <a:prstGeom prst="round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Llama-2-7b/7b-chat</a:t>
              </a:r>
            </a:p>
          </p:txBody>
        </p:sp>
        <p:sp>
          <p:nvSpPr>
            <p:cNvPr id="26" name="TextBox 25">
              <a:extLst>
                <a:ext uri="{FF2B5EF4-FFF2-40B4-BE49-F238E27FC236}">
                  <a16:creationId xmlns:a16="http://schemas.microsoft.com/office/drawing/2014/main" id="{75C692C0-6357-86D7-F74E-2130FFFD21DE}"/>
                </a:ext>
              </a:extLst>
            </p:cNvPr>
            <p:cNvSpPr txBox="1"/>
            <p:nvPr/>
          </p:nvSpPr>
          <p:spPr>
            <a:xfrm>
              <a:off x="21239398" y="9686211"/>
              <a:ext cx="3812240"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Llama-3</a:t>
              </a:r>
            </a:p>
          </p:txBody>
        </p:sp>
        <p:sp>
          <p:nvSpPr>
            <p:cNvPr id="27" name="TextBox 26">
              <a:extLst>
                <a:ext uri="{FF2B5EF4-FFF2-40B4-BE49-F238E27FC236}">
                  <a16:creationId xmlns:a16="http://schemas.microsoft.com/office/drawing/2014/main" id="{82450035-57D4-4AE6-6C41-AE2A0F819721}"/>
                </a:ext>
              </a:extLst>
            </p:cNvPr>
            <p:cNvSpPr txBox="1"/>
            <p:nvPr/>
          </p:nvSpPr>
          <p:spPr>
            <a:xfrm>
              <a:off x="21229287" y="10516382"/>
              <a:ext cx="3534607"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err="1">
                  <a:ln>
                    <a:noFill/>
                  </a:ln>
                  <a:solidFill>
                    <a:srgbClr val="595959"/>
                  </a:solidFill>
                  <a:effectLst/>
                  <a:uLnTx/>
                  <a:uFillTx/>
                  <a:latin typeface="Segoe Sans Text" pitchFamily="2" charset="0"/>
                  <a:ea typeface="+mn-ea"/>
                  <a:cs typeface="+mn-cs"/>
                </a:rPr>
                <a:t>CodeLlama</a:t>
              </a:r>
              <a:endPar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endParaRPr>
            </a:p>
          </p:txBody>
        </p:sp>
        <p:sp>
          <p:nvSpPr>
            <p:cNvPr id="28" name="TextBox 27">
              <a:extLst>
                <a:ext uri="{FF2B5EF4-FFF2-40B4-BE49-F238E27FC236}">
                  <a16:creationId xmlns:a16="http://schemas.microsoft.com/office/drawing/2014/main" id="{95FE698F-825A-2FAF-AB91-D5BD60C3A009}"/>
                </a:ext>
              </a:extLst>
            </p:cNvPr>
            <p:cNvSpPr txBox="1"/>
            <p:nvPr/>
          </p:nvSpPr>
          <p:spPr>
            <a:xfrm>
              <a:off x="26790006" y="5918724"/>
              <a:ext cx="2643293" cy="722061"/>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l" defTabSz="914097" rtl="0" eaLnBrk="1" fontAlgn="auto" latinLnBrk="0" hangingPunct="1">
                <a:lnSpc>
                  <a:spcPct val="100000"/>
                </a:lnSpc>
                <a:spcBef>
                  <a:spcPts val="0"/>
                </a:spcBef>
                <a:spcAft>
                  <a:spcPts val="0"/>
                </a:spcAft>
                <a:buClrTx/>
                <a:buSzTx/>
                <a:buFontTx/>
                <a:buNone/>
                <a:tabLst/>
                <a:defRPr/>
              </a:pPr>
              <a:r>
                <a:rPr kumimoji="0" lang="en-US" sz="1599" b="0" i="0" u="none" strike="noStrike" kern="1200" cap="none" spc="0" normalizeH="0" baseline="0" noProof="0">
                  <a:ln>
                    <a:noFill/>
                  </a:ln>
                  <a:solidFill>
                    <a:srgbClr val="595959"/>
                  </a:solidFill>
                  <a:effectLst/>
                  <a:uLnTx/>
                  <a:uFillTx/>
                  <a:latin typeface="Segoe Sans Text Semibold" pitchFamily="2" charset="0"/>
                  <a:ea typeface="+mn-ea"/>
                  <a:cs typeface="+mn-cs"/>
                </a:rPr>
                <a:t>Mistral AI</a:t>
              </a:r>
            </a:p>
          </p:txBody>
        </p:sp>
        <p:sp>
          <p:nvSpPr>
            <p:cNvPr id="29" name="TextBox 28">
              <a:extLst>
                <a:ext uri="{FF2B5EF4-FFF2-40B4-BE49-F238E27FC236}">
                  <a16:creationId xmlns:a16="http://schemas.microsoft.com/office/drawing/2014/main" id="{553EC03C-2F4B-E851-1CCF-500F838018EE}"/>
                </a:ext>
              </a:extLst>
            </p:cNvPr>
            <p:cNvSpPr txBox="1"/>
            <p:nvPr/>
          </p:nvSpPr>
          <p:spPr>
            <a:xfrm>
              <a:off x="26771856" y="7044423"/>
              <a:ext cx="3472534"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Mistral Large</a:t>
              </a:r>
            </a:p>
          </p:txBody>
        </p:sp>
        <p:sp>
          <p:nvSpPr>
            <p:cNvPr id="30" name="TextBox 29">
              <a:extLst>
                <a:ext uri="{FF2B5EF4-FFF2-40B4-BE49-F238E27FC236}">
                  <a16:creationId xmlns:a16="http://schemas.microsoft.com/office/drawing/2014/main" id="{3D3109CA-F60F-E209-3F25-901A2B53B7EB}"/>
                </a:ext>
              </a:extLst>
            </p:cNvPr>
            <p:cNvSpPr txBox="1"/>
            <p:nvPr/>
          </p:nvSpPr>
          <p:spPr>
            <a:xfrm>
              <a:off x="26771856" y="7873396"/>
              <a:ext cx="3472534"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Mistral 7B</a:t>
              </a:r>
            </a:p>
          </p:txBody>
        </p:sp>
        <p:sp>
          <p:nvSpPr>
            <p:cNvPr id="31" name="TextBox 30">
              <a:extLst>
                <a:ext uri="{FF2B5EF4-FFF2-40B4-BE49-F238E27FC236}">
                  <a16:creationId xmlns:a16="http://schemas.microsoft.com/office/drawing/2014/main" id="{7AFBAA77-7052-E344-4F7F-6694B18C0510}"/>
                </a:ext>
              </a:extLst>
            </p:cNvPr>
            <p:cNvSpPr txBox="1"/>
            <p:nvPr/>
          </p:nvSpPr>
          <p:spPr>
            <a:xfrm>
              <a:off x="26771856" y="8607032"/>
              <a:ext cx="3472534" cy="948198"/>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err="1">
                  <a:ln>
                    <a:noFill/>
                  </a:ln>
                  <a:solidFill>
                    <a:srgbClr val="595959"/>
                  </a:solidFill>
                  <a:effectLst/>
                  <a:uLnTx/>
                  <a:uFillTx/>
                  <a:latin typeface="Segoe Sans Text" pitchFamily="2" charset="0"/>
                  <a:ea typeface="+mn-ea"/>
                  <a:cs typeface="+mn-cs"/>
                </a:rPr>
                <a:t>Mixtral</a:t>
              </a: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 8x7B – Mixture of Experts</a:t>
              </a:r>
            </a:p>
          </p:txBody>
        </p:sp>
        <p:sp>
          <p:nvSpPr>
            <p:cNvPr id="32" name="TextBox 31">
              <a:extLst>
                <a:ext uri="{FF2B5EF4-FFF2-40B4-BE49-F238E27FC236}">
                  <a16:creationId xmlns:a16="http://schemas.microsoft.com/office/drawing/2014/main" id="{59664F63-863D-604C-7658-04F9886E5A2A}"/>
                </a:ext>
              </a:extLst>
            </p:cNvPr>
            <p:cNvSpPr txBox="1"/>
            <p:nvPr/>
          </p:nvSpPr>
          <p:spPr>
            <a:xfrm>
              <a:off x="32704316" y="5918724"/>
              <a:ext cx="1998933" cy="722061"/>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l" defTabSz="914097" rtl="0" eaLnBrk="1" fontAlgn="auto" latinLnBrk="0" hangingPunct="1">
                <a:lnSpc>
                  <a:spcPct val="100000"/>
                </a:lnSpc>
                <a:spcBef>
                  <a:spcPts val="0"/>
                </a:spcBef>
                <a:spcAft>
                  <a:spcPts val="0"/>
                </a:spcAft>
                <a:buClrTx/>
                <a:buSzTx/>
                <a:buFontTx/>
                <a:buNone/>
                <a:tabLst/>
                <a:defRPr/>
              </a:pPr>
              <a:r>
                <a:rPr kumimoji="0" lang="en-US" sz="1599" b="0" i="0" u="none" strike="noStrike" kern="1200" cap="none" spc="0" normalizeH="0" baseline="0" noProof="0">
                  <a:ln>
                    <a:noFill/>
                  </a:ln>
                  <a:solidFill>
                    <a:srgbClr val="595959"/>
                  </a:solidFill>
                  <a:effectLst/>
                  <a:uLnTx/>
                  <a:uFillTx/>
                  <a:latin typeface="Segoe Sans Text Semibold" pitchFamily="2" charset="0"/>
                  <a:ea typeface="+mn-ea"/>
                  <a:cs typeface="+mn-cs"/>
                </a:rPr>
                <a:t>Cohere</a:t>
              </a:r>
            </a:p>
          </p:txBody>
        </p:sp>
        <p:sp>
          <p:nvSpPr>
            <p:cNvPr id="33" name="TextBox 32">
              <a:extLst>
                <a:ext uri="{FF2B5EF4-FFF2-40B4-BE49-F238E27FC236}">
                  <a16:creationId xmlns:a16="http://schemas.microsoft.com/office/drawing/2014/main" id="{C91515B8-4ADD-B19F-6DF2-AFCDFF35EFD8}"/>
                </a:ext>
              </a:extLst>
            </p:cNvPr>
            <p:cNvSpPr txBox="1"/>
            <p:nvPr/>
          </p:nvSpPr>
          <p:spPr>
            <a:xfrm>
              <a:off x="32704316" y="7044423"/>
              <a:ext cx="2435659"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Cohere R+</a:t>
              </a:r>
            </a:p>
          </p:txBody>
        </p:sp>
        <p:sp>
          <p:nvSpPr>
            <p:cNvPr id="34" name="TextBox 33">
              <a:extLst>
                <a:ext uri="{FF2B5EF4-FFF2-40B4-BE49-F238E27FC236}">
                  <a16:creationId xmlns:a16="http://schemas.microsoft.com/office/drawing/2014/main" id="{71ABEA9A-D786-A630-3237-2F50DE0386F9}"/>
                </a:ext>
              </a:extLst>
            </p:cNvPr>
            <p:cNvSpPr txBox="1"/>
            <p:nvPr/>
          </p:nvSpPr>
          <p:spPr>
            <a:xfrm>
              <a:off x="32704316" y="7904888"/>
              <a:ext cx="2881733"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Cohere R</a:t>
              </a:r>
            </a:p>
          </p:txBody>
        </p:sp>
        <p:pic>
          <p:nvPicPr>
            <p:cNvPr id="35" name="Picture 2" descr="Azure logo">
              <a:hlinkClick r:id="rId4"/>
              <a:extLst>
                <a:ext uri="{FF2B5EF4-FFF2-40B4-BE49-F238E27FC236}">
                  <a16:creationId xmlns:a16="http://schemas.microsoft.com/office/drawing/2014/main" id="{CFEA8078-0C94-C0E5-1D0F-9F9712F4BF0B}"/>
                </a:ext>
              </a:extLst>
            </p:cNvPr>
            <p:cNvPicPr>
              <a:picLocks noChangeAspect="1" noChangeArrowheads="1"/>
            </p:cNvPicPr>
            <p:nvPr/>
          </p:nvPicPr>
          <p:blipFill>
            <a:blip r:embed="rId5">
              <a:clrChange>
                <a:clrFrom>
                  <a:srgbClr val="FDFDFD"/>
                </a:clrFrom>
                <a:clrTo>
                  <a:srgbClr val="FDFDFD">
                    <a:alpha val="0"/>
                  </a:srgbClr>
                </a:clrTo>
              </a:clrChange>
              <a:extLst>
                <a:ext uri="{28A0092B-C50C-407E-A947-70E740481C1C}">
                  <a14:useLocalDpi xmlns:a14="http://schemas.microsoft.com/office/drawing/2010/main" val="0"/>
                </a:ext>
              </a:extLst>
            </a:blip>
            <a:srcRect/>
            <a:stretch>
              <a:fillRect/>
            </a:stretch>
          </p:blipFill>
          <p:spPr bwMode="auto">
            <a:xfrm>
              <a:off x="13500356" y="5969238"/>
              <a:ext cx="945475" cy="53094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Meta">
              <a:extLst>
                <a:ext uri="{FF2B5EF4-FFF2-40B4-BE49-F238E27FC236}">
                  <a16:creationId xmlns:a16="http://schemas.microsoft.com/office/drawing/2014/main" id="{5121561C-31EF-F884-4058-808106FACEFE}"/>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66238" b="-247"/>
            <a:stretch/>
          </p:blipFill>
          <p:spPr bwMode="auto">
            <a:xfrm>
              <a:off x="24763894" y="6014746"/>
              <a:ext cx="731655" cy="439927"/>
            </a:xfrm>
            <a:prstGeom prst="roundRect">
              <a:avLst/>
            </a:prstGeom>
            <a:noFill/>
            <a:extLst>
              <a:ext uri="{909E8E84-426E-40DD-AFC4-6F175D3DCCD1}">
                <a14:hiddenFill xmlns:a14="http://schemas.microsoft.com/office/drawing/2010/main">
                  <a:solidFill>
                    <a:srgbClr val="FFFFFF"/>
                  </a:solidFill>
                </a14:hiddenFill>
              </a:ext>
            </a:extLst>
          </p:spPr>
        </p:pic>
        <p:pic>
          <p:nvPicPr>
            <p:cNvPr id="37" name="Picture 4" descr="Mistral AI logo">
              <a:extLst>
                <a:ext uri="{FF2B5EF4-FFF2-40B4-BE49-F238E27FC236}">
                  <a16:creationId xmlns:a16="http://schemas.microsoft.com/office/drawing/2014/main" id="{B680F22E-7F99-9A61-6A1A-D7BBAC368B2E}"/>
                </a:ext>
              </a:extLst>
            </p:cNvPr>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0696600" y="5928823"/>
              <a:ext cx="611773" cy="611773"/>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A black and green logo&#10;&#10;Description automatically generated">
              <a:extLst>
                <a:ext uri="{FF2B5EF4-FFF2-40B4-BE49-F238E27FC236}">
                  <a16:creationId xmlns:a16="http://schemas.microsoft.com/office/drawing/2014/main" id="{29723EF6-ECF7-AF4E-E6CD-7C3975D74320}"/>
                </a:ext>
              </a:extLst>
            </p:cNvPr>
            <p:cNvPicPr>
              <a:picLocks noChangeAspect="1"/>
            </p:cNvPicPr>
            <p:nvPr/>
          </p:nvPicPr>
          <p:blipFill rotWithShape="1">
            <a:blip r:embed="rId8">
              <a:extLst>
                <a:ext uri="{28A0092B-C50C-407E-A947-70E740481C1C}">
                  <a14:useLocalDpi xmlns:a14="http://schemas.microsoft.com/office/drawing/2010/main" val="0"/>
                </a:ext>
              </a:extLst>
            </a:blip>
            <a:srcRect t="-7491" r="80121"/>
            <a:stretch/>
          </p:blipFill>
          <p:spPr>
            <a:xfrm>
              <a:off x="36480394" y="5950817"/>
              <a:ext cx="644005" cy="567785"/>
            </a:xfrm>
            <a:prstGeom prst="rect">
              <a:avLst/>
            </a:prstGeom>
          </p:spPr>
        </p:pic>
        <p:pic>
          <p:nvPicPr>
            <p:cNvPr id="39" name="MS logo gray - EMF" descr="Microsoft logo, gray text version">
              <a:extLst>
                <a:ext uri="{FF2B5EF4-FFF2-40B4-BE49-F238E27FC236}">
                  <a16:creationId xmlns:a16="http://schemas.microsoft.com/office/drawing/2014/main" id="{9F875F56-BBA0-CFAA-C59C-302E82C2554E}"/>
                </a:ext>
              </a:extLst>
            </p:cNvPr>
            <p:cNvPicPr>
              <a:picLocks noChangeAspect="1"/>
            </p:cNvPicPr>
            <p:nvPr/>
          </p:nvPicPr>
          <p:blipFill rotWithShape="1">
            <a:blip r:embed="rId9" cstate="print">
              <a:extLst>
                <a:ext uri="{28A0092B-C50C-407E-A947-70E740481C1C}">
                  <a14:useLocalDpi xmlns:a14="http://schemas.microsoft.com/office/drawing/2010/main"/>
                </a:ext>
              </a:extLst>
            </a:blip>
            <a:srcRect r="78355"/>
            <a:stretch/>
          </p:blipFill>
          <p:spPr bwMode="black">
            <a:xfrm>
              <a:off x="19349238" y="5941589"/>
              <a:ext cx="592571" cy="586241"/>
            </a:xfrm>
            <a:prstGeom prst="rect">
              <a:avLst/>
            </a:prstGeom>
          </p:spPr>
        </p:pic>
        <p:sp>
          <p:nvSpPr>
            <p:cNvPr id="40" name="TextBox 39">
              <a:extLst>
                <a:ext uri="{FF2B5EF4-FFF2-40B4-BE49-F238E27FC236}">
                  <a16:creationId xmlns:a16="http://schemas.microsoft.com/office/drawing/2014/main" id="{A8E9A35C-761F-4BCD-46C2-D03EB3A60447}"/>
                </a:ext>
              </a:extLst>
            </p:cNvPr>
            <p:cNvSpPr txBox="1"/>
            <p:nvPr/>
          </p:nvSpPr>
          <p:spPr>
            <a:xfrm>
              <a:off x="32704316" y="8776635"/>
              <a:ext cx="5265408"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Embed v3-Multilingual</a:t>
              </a:r>
              <a:endParaRPr kumimoji="0" lang="en-US" sz="1100" b="0" i="0" u="none" strike="noStrike" kern="1200" cap="none" spc="0" normalizeH="0" baseline="0" noProof="0">
                <a:ln>
                  <a:noFill/>
                </a:ln>
                <a:solidFill>
                  <a:srgbClr val="595959"/>
                </a:solidFill>
                <a:effectLst/>
                <a:uLnTx/>
                <a:uFillTx/>
                <a:latin typeface="Segoe Sans Text" pitchFamily="2" charset="0"/>
                <a:ea typeface="+mn-ea"/>
                <a:cs typeface="+mn-cs"/>
              </a:endParaRPr>
            </a:p>
          </p:txBody>
        </p:sp>
        <p:sp>
          <p:nvSpPr>
            <p:cNvPr id="41" name="TextBox 40">
              <a:extLst>
                <a:ext uri="{FF2B5EF4-FFF2-40B4-BE49-F238E27FC236}">
                  <a16:creationId xmlns:a16="http://schemas.microsoft.com/office/drawing/2014/main" id="{C9028317-C458-6CA9-C92F-C7A456370294}"/>
                </a:ext>
              </a:extLst>
            </p:cNvPr>
            <p:cNvSpPr txBox="1"/>
            <p:nvPr/>
          </p:nvSpPr>
          <p:spPr>
            <a:xfrm>
              <a:off x="32704316" y="9648387"/>
              <a:ext cx="3776078" cy="474100"/>
            </a:xfrm>
            <a:prstGeom prst="rect">
              <a:avLst/>
            </a:prstGeom>
            <a:noFill/>
            <a:ln>
              <a:noFill/>
            </a:ln>
          </p:spPr>
          <p:txBody>
            <a:bodyPr wrap="square" lIns="0" tIns="0" rIns="0" bIns="0" rtlCol="0" anchor="ctr">
              <a:spAutoFit/>
            </a:body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Embed v3-English</a:t>
              </a:r>
            </a:p>
          </p:txBody>
        </p:sp>
      </p:grpSp>
      <p:grpSp>
        <p:nvGrpSpPr>
          <p:cNvPr id="42" name="Group 41" descr="Group of Hugging Face, Databricks, NVIDIA, and Snowflake models">
            <a:extLst>
              <a:ext uri="{FF2B5EF4-FFF2-40B4-BE49-F238E27FC236}">
                <a16:creationId xmlns:a16="http://schemas.microsoft.com/office/drawing/2014/main" id="{EBA51939-98C4-2ED5-5B89-9C56B98C8733}"/>
              </a:ext>
            </a:extLst>
          </p:cNvPr>
          <p:cNvGrpSpPr/>
          <p:nvPr/>
        </p:nvGrpSpPr>
        <p:grpSpPr>
          <a:xfrm>
            <a:off x="798094" y="4040905"/>
            <a:ext cx="10595812" cy="2087564"/>
            <a:chOff x="6401026" y="11853788"/>
            <a:chExt cx="31089146" cy="6125117"/>
          </a:xfrm>
          <a:effectLst/>
        </p:grpSpPr>
        <p:sp>
          <p:nvSpPr>
            <p:cNvPr id="43" name="Rectangle: Rounded Corners 16">
              <a:extLst>
                <a:ext uri="{FF2B5EF4-FFF2-40B4-BE49-F238E27FC236}">
                  <a16:creationId xmlns:a16="http://schemas.microsoft.com/office/drawing/2014/main" id="{DE7D0EB2-D7A9-CE3C-E258-ADCD22D552E5}"/>
                </a:ext>
              </a:extLst>
            </p:cNvPr>
            <p:cNvSpPr/>
            <p:nvPr/>
          </p:nvSpPr>
          <p:spPr bwMode="auto">
            <a:xfrm>
              <a:off x="30044909" y="11853788"/>
              <a:ext cx="7445263" cy="6125117"/>
            </a:xfrm>
            <a:prstGeom prst="roundRect">
              <a:avLst>
                <a:gd name="adj" fmla="val 3200"/>
              </a:avLst>
            </a:prstGeom>
            <a:solidFill>
              <a:schemeClr val="bg1"/>
            </a:solidFill>
            <a:ln w="19050">
              <a:gradFill>
                <a:gsLst>
                  <a:gs pos="0">
                    <a:schemeClr val="accent1"/>
                  </a:gs>
                  <a:gs pos="100000">
                    <a:schemeClr val="accent3"/>
                  </a:gs>
                </a:gsLst>
                <a:lin ang="2700000" scaled="0"/>
              </a:grad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ctr" anchorCtr="0" forceAA="0" compatLnSpc="1">
              <a:prstTxWarp prst="textNoShape">
                <a:avLst/>
              </a:prstTxWarp>
              <a:noAutofit/>
            </a:bodyPr>
            <a:lstStyle/>
            <a:p>
              <a:pPr marL="0" marR="0" lvl="0" indent="0" algn="ctr" defTabSz="932163" rtl="0" eaLnBrk="1" fontAlgn="base" latinLnBrk="0" hangingPunct="1">
                <a:lnSpc>
                  <a:spcPct val="100000"/>
                </a:lnSpc>
                <a:spcBef>
                  <a:spcPct val="0"/>
                </a:spcBef>
                <a:spcAft>
                  <a:spcPct val="0"/>
                </a:spcAft>
                <a:buClrTx/>
                <a:buSzTx/>
                <a:buFontTx/>
                <a:buNone/>
                <a:tabLst/>
                <a:defRPr/>
              </a:pPr>
              <a:endParaRPr kumimoji="0" lang="en-US" sz="1999" b="1" i="0" u="none" strike="noStrike" kern="1200" cap="none" spc="0" normalizeH="0" baseline="0" noProof="0">
                <a:ln>
                  <a:noFill/>
                </a:ln>
                <a:gradFill>
                  <a:gsLst>
                    <a:gs pos="2797">
                      <a:srgbClr val="000000"/>
                    </a:gs>
                    <a:gs pos="16783">
                      <a:srgbClr val="000000"/>
                    </a:gs>
                  </a:gsLst>
                  <a:lin ang="5400000" scaled="1"/>
                </a:gradFill>
                <a:effectLst/>
                <a:uLnTx/>
                <a:uFillTx/>
                <a:latin typeface="Segoe Sans Text Semibold" pitchFamily="2" charset="0"/>
                <a:ea typeface="+mn-ea"/>
                <a:cs typeface="Segoe Sans Text" pitchFamily="2" charset="0"/>
              </a:endParaRPr>
            </a:p>
          </p:txBody>
        </p:sp>
        <p:sp>
          <p:nvSpPr>
            <p:cNvPr id="44" name="Rectangle: Rounded Corners 43">
              <a:extLst>
                <a:ext uri="{FF2B5EF4-FFF2-40B4-BE49-F238E27FC236}">
                  <a16:creationId xmlns:a16="http://schemas.microsoft.com/office/drawing/2014/main" id="{5F9D8240-A200-C9DF-0AA0-61DE57451CBE}"/>
                </a:ext>
              </a:extLst>
            </p:cNvPr>
            <p:cNvSpPr/>
            <p:nvPr/>
          </p:nvSpPr>
          <p:spPr bwMode="auto">
            <a:xfrm>
              <a:off x="22119779" y="11853788"/>
              <a:ext cx="7510272" cy="6125117"/>
            </a:xfrm>
            <a:prstGeom prst="roundRect">
              <a:avLst>
                <a:gd name="adj" fmla="val 3200"/>
              </a:avLst>
            </a:prstGeom>
            <a:solidFill>
              <a:schemeClr val="bg1"/>
            </a:solidFill>
            <a:ln w="19050">
              <a:gradFill>
                <a:gsLst>
                  <a:gs pos="0">
                    <a:schemeClr val="accent1"/>
                  </a:gs>
                  <a:gs pos="100000">
                    <a:schemeClr val="accent3"/>
                  </a:gs>
                </a:gsLst>
                <a:lin ang="2700000" scaled="0"/>
              </a:grad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ctr" anchorCtr="0" forceAA="0" compatLnSpc="1">
              <a:prstTxWarp prst="textNoShape">
                <a:avLst/>
              </a:prstTxWarp>
              <a:noAutofit/>
            </a:bodyPr>
            <a:lstStyle/>
            <a:p>
              <a:pPr marL="0" marR="0" lvl="0" indent="0" algn="ctr" defTabSz="932163" rtl="0" eaLnBrk="1" fontAlgn="base" latinLnBrk="0" hangingPunct="1">
                <a:lnSpc>
                  <a:spcPct val="100000"/>
                </a:lnSpc>
                <a:spcBef>
                  <a:spcPct val="0"/>
                </a:spcBef>
                <a:spcAft>
                  <a:spcPct val="0"/>
                </a:spcAft>
                <a:buClrTx/>
                <a:buSzTx/>
                <a:buFontTx/>
                <a:buNone/>
                <a:tabLst/>
                <a:defRPr/>
              </a:pPr>
              <a:endParaRPr kumimoji="0" lang="en-US" sz="1999" b="1" i="0" u="none" strike="noStrike" kern="1200" cap="none" spc="0" normalizeH="0" baseline="0" noProof="0">
                <a:ln>
                  <a:noFill/>
                </a:ln>
                <a:gradFill>
                  <a:gsLst>
                    <a:gs pos="2797">
                      <a:srgbClr val="000000"/>
                    </a:gs>
                    <a:gs pos="16783">
                      <a:srgbClr val="000000"/>
                    </a:gs>
                  </a:gsLst>
                  <a:lin ang="5400000" scaled="1"/>
                </a:gradFill>
                <a:effectLst/>
                <a:uLnTx/>
                <a:uFillTx/>
                <a:latin typeface="Segoe Sans Text Semibold" pitchFamily="2" charset="0"/>
                <a:ea typeface="+mn-ea"/>
                <a:cs typeface="Segoe Sans Text" pitchFamily="2" charset="0"/>
              </a:endParaRPr>
            </a:p>
          </p:txBody>
        </p:sp>
        <p:sp>
          <p:nvSpPr>
            <p:cNvPr id="45" name="Rectangle: Rounded Corners 16">
              <a:extLst>
                <a:ext uri="{FF2B5EF4-FFF2-40B4-BE49-F238E27FC236}">
                  <a16:creationId xmlns:a16="http://schemas.microsoft.com/office/drawing/2014/main" id="{9E274AE0-26E7-89A0-F7FA-6CED55BB552F}"/>
                </a:ext>
              </a:extLst>
            </p:cNvPr>
            <p:cNvSpPr/>
            <p:nvPr/>
          </p:nvSpPr>
          <p:spPr bwMode="auto">
            <a:xfrm>
              <a:off x="14283937" y="11853788"/>
              <a:ext cx="7510272" cy="6125117"/>
            </a:xfrm>
            <a:prstGeom prst="roundRect">
              <a:avLst>
                <a:gd name="adj" fmla="val 3200"/>
              </a:avLst>
            </a:prstGeom>
            <a:solidFill>
              <a:schemeClr val="bg1"/>
            </a:solidFill>
            <a:ln w="19050">
              <a:gradFill>
                <a:gsLst>
                  <a:gs pos="0">
                    <a:schemeClr val="accent1"/>
                  </a:gs>
                  <a:gs pos="100000">
                    <a:schemeClr val="accent3"/>
                  </a:gs>
                </a:gsLst>
                <a:lin ang="2700000" scaled="0"/>
              </a:grad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ctr" anchorCtr="0" forceAA="0" compatLnSpc="1">
              <a:prstTxWarp prst="textNoShape">
                <a:avLst/>
              </a:prstTxWarp>
              <a:noAutofit/>
            </a:bodyPr>
            <a:lstStyle/>
            <a:p>
              <a:pPr marL="0" marR="0" lvl="0" indent="0" algn="ctr" defTabSz="932163" rtl="0" eaLnBrk="1" fontAlgn="base" latinLnBrk="0" hangingPunct="1">
                <a:lnSpc>
                  <a:spcPct val="100000"/>
                </a:lnSpc>
                <a:spcBef>
                  <a:spcPct val="0"/>
                </a:spcBef>
                <a:spcAft>
                  <a:spcPct val="0"/>
                </a:spcAft>
                <a:buClrTx/>
                <a:buSzTx/>
                <a:buFontTx/>
                <a:buNone/>
                <a:tabLst/>
                <a:defRPr/>
              </a:pPr>
              <a:endParaRPr kumimoji="0" lang="en-US" sz="1999" b="1" i="0" u="none" strike="noStrike" kern="1200" cap="none" spc="0" normalizeH="0" baseline="0" noProof="0">
                <a:ln>
                  <a:noFill/>
                </a:ln>
                <a:gradFill>
                  <a:gsLst>
                    <a:gs pos="2797">
                      <a:srgbClr val="000000"/>
                    </a:gs>
                    <a:gs pos="16783">
                      <a:srgbClr val="000000"/>
                    </a:gs>
                  </a:gsLst>
                  <a:lin ang="5400000" scaled="1"/>
                </a:gradFill>
                <a:effectLst/>
                <a:uLnTx/>
                <a:uFillTx/>
                <a:latin typeface="Segoe Sans Text Semibold" pitchFamily="2" charset="0"/>
                <a:ea typeface="+mn-ea"/>
                <a:cs typeface="Segoe Sans Text" pitchFamily="2" charset="0"/>
              </a:endParaRPr>
            </a:p>
          </p:txBody>
        </p:sp>
        <p:sp>
          <p:nvSpPr>
            <p:cNvPr id="46" name="Rectangle: Rounded Corners 16">
              <a:extLst>
                <a:ext uri="{FF2B5EF4-FFF2-40B4-BE49-F238E27FC236}">
                  <a16:creationId xmlns:a16="http://schemas.microsoft.com/office/drawing/2014/main" id="{F3A7C863-1BF0-3116-AE3B-75C2CD422E9A}"/>
                </a:ext>
              </a:extLst>
            </p:cNvPr>
            <p:cNvSpPr/>
            <p:nvPr/>
          </p:nvSpPr>
          <p:spPr bwMode="auto">
            <a:xfrm>
              <a:off x="6401026" y="11853788"/>
              <a:ext cx="7468053" cy="6125117"/>
            </a:xfrm>
            <a:prstGeom prst="roundRect">
              <a:avLst>
                <a:gd name="adj" fmla="val 3200"/>
              </a:avLst>
            </a:prstGeom>
            <a:solidFill>
              <a:schemeClr val="bg1"/>
            </a:solidFill>
            <a:ln w="19050">
              <a:gradFill>
                <a:gsLst>
                  <a:gs pos="0">
                    <a:schemeClr val="accent1"/>
                  </a:gs>
                  <a:gs pos="100000">
                    <a:schemeClr val="accent3"/>
                  </a:gs>
                </a:gsLst>
                <a:lin ang="2700000" scaled="0"/>
              </a:grad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ctr" anchorCtr="0" forceAA="0" compatLnSpc="1">
              <a:prstTxWarp prst="textNoShape">
                <a:avLst/>
              </a:prstTxWarp>
              <a:noAutofit/>
            </a:bodyPr>
            <a:lstStyle/>
            <a:p>
              <a:pPr marL="0" marR="0" lvl="0" indent="0" algn="ctr" defTabSz="932163" rtl="0" eaLnBrk="1" fontAlgn="base" latinLnBrk="0" hangingPunct="1">
                <a:lnSpc>
                  <a:spcPct val="100000"/>
                </a:lnSpc>
                <a:spcBef>
                  <a:spcPct val="0"/>
                </a:spcBef>
                <a:spcAft>
                  <a:spcPct val="0"/>
                </a:spcAft>
                <a:buClrTx/>
                <a:buSzTx/>
                <a:buFontTx/>
                <a:buNone/>
                <a:tabLst/>
                <a:defRPr/>
              </a:pPr>
              <a:endParaRPr kumimoji="0" lang="en-US" sz="1999" b="1" i="0" u="none" strike="noStrike" kern="1200" cap="none" spc="0" normalizeH="0" baseline="0" noProof="0">
                <a:ln>
                  <a:noFill/>
                </a:ln>
                <a:gradFill>
                  <a:gsLst>
                    <a:gs pos="2797">
                      <a:srgbClr val="000000"/>
                    </a:gs>
                    <a:gs pos="16783">
                      <a:srgbClr val="000000"/>
                    </a:gs>
                  </a:gsLst>
                  <a:lin ang="5400000" scaled="1"/>
                </a:gradFill>
                <a:effectLst/>
                <a:uLnTx/>
                <a:uFillTx/>
                <a:latin typeface="Segoe Sans Text Semibold" pitchFamily="2" charset="0"/>
                <a:ea typeface="+mn-ea"/>
                <a:cs typeface="Segoe Sans Text" pitchFamily="2" charset="0"/>
              </a:endParaRPr>
            </a:p>
          </p:txBody>
        </p:sp>
        <p:sp>
          <p:nvSpPr>
            <p:cNvPr id="47" name="TextBox 46">
              <a:extLst>
                <a:ext uri="{FF2B5EF4-FFF2-40B4-BE49-F238E27FC236}">
                  <a16:creationId xmlns:a16="http://schemas.microsoft.com/office/drawing/2014/main" id="{C9E46C90-DD26-3A6F-C011-168853817A21}"/>
                </a:ext>
              </a:extLst>
            </p:cNvPr>
            <p:cNvSpPr txBox="1"/>
            <p:nvPr/>
          </p:nvSpPr>
          <p:spPr>
            <a:xfrm>
              <a:off x="6839424" y="12401960"/>
              <a:ext cx="3743879" cy="722061"/>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defPPr>
                <a:defRPr lang="en-US"/>
              </a:defPPr>
              <a:lvl1pPr marR="0" lvl="0" indent="0" defTabSz="914400" fontAlgn="auto">
                <a:lnSpc>
                  <a:spcPct val="100000"/>
                </a:lnSpc>
                <a:spcBef>
                  <a:spcPts val="0"/>
                </a:spcBef>
                <a:spcAft>
                  <a:spcPts val="0"/>
                </a:spcAft>
                <a:buClrTx/>
                <a:buSzTx/>
                <a:buFontTx/>
                <a:buNone/>
                <a:tabLst/>
                <a:defRPr kumimoji="0" sz="1400" b="0" i="0" u="none" strike="noStrike" cap="none" spc="0" normalizeH="0" baseline="0">
                  <a:ln>
                    <a:noFill/>
                  </a:ln>
                  <a:gradFill>
                    <a:gsLst>
                      <a:gs pos="100000">
                        <a:schemeClr val="tx1"/>
                      </a:gs>
                      <a:gs pos="0">
                        <a:schemeClr val="tx1"/>
                      </a:gs>
                    </a:gsLst>
                    <a:path path="circle">
                      <a:fillToRect t="100000" r="100000"/>
                    </a:path>
                  </a:gradFill>
                  <a:effectLst/>
                  <a:uLnTx/>
                  <a:uFillTx/>
                  <a:latin typeface="Segoe UI Variable Display Semibold" pitchFamily="2" charset="0"/>
                </a:defRPr>
              </a:lvl1pPr>
            </a:lstStyle>
            <a:p>
              <a:pPr marL="0" marR="0" lvl="0" indent="0" algn="l" defTabSz="914097" rtl="0" eaLnBrk="1" fontAlgn="auto" latinLnBrk="0" hangingPunct="1">
                <a:lnSpc>
                  <a:spcPct val="100000"/>
                </a:lnSpc>
                <a:spcBef>
                  <a:spcPts val="0"/>
                </a:spcBef>
                <a:spcAft>
                  <a:spcPts val="0"/>
                </a:spcAft>
                <a:buClrTx/>
                <a:buSzTx/>
                <a:buFontTx/>
                <a:buNone/>
                <a:tabLst/>
                <a:defRPr/>
              </a:pPr>
              <a:r>
                <a:rPr kumimoji="0" lang="en-US" sz="1599" b="0" i="0" u="none" strike="noStrike" kern="1200" cap="none" spc="0" normalizeH="0" baseline="0" noProof="0">
                  <a:ln>
                    <a:noFill/>
                  </a:ln>
                  <a:solidFill>
                    <a:srgbClr val="595959"/>
                  </a:solidFill>
                  <a:effectLst/>
                  <a:uLnTx/>
                  <a:uFillTx/>
                  <a:latin typeface="Segoe Sans Text Semibold" pitchFamily="2" charset="0"/>
                  <a:ea typeface="+mn-ea"/>
                  <a:cs typeface="+mn-cs"/>
                </a:rPr>
                <a:t>Hugging Face</a:t>
              </a:r>
            </a:p>
          </p:txBody>
        </p:sp>
        <p:sp>
          <p:nvSpPr>
            <p:cNvPr id="48" name="TextBox 47">
              <a:extLst>
                <a:ext uri="{FF2B5EF4-FFF2-40B4-BE49-F238E27FC236}">
                  <a16:creationId xmlns:a16="http://schemas.microsoft.com/office/drawing/2014/main" id="{58175671-A603-53CC-FC63-F251F42AE4FB}"/>
                </a:ext>
              </a:extLst>
            </p:cNvPr>
            <p:cNvSpPr txBox="1"/>
            <p:nvPr/>
          </p:nvSpPr>
          <p:spPr>
            <a:xfrm>
              <a:off x="6839424" y="13798083"/>
              <a:ext cx="3901455"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Falcon/TII</a:t>
              </a:r>
            </a:p>
          </p:txBody>
        </p:sp>
        <p:sp>
          <p:nvSpPr>
            <p:cNvPr id="49" name="TextBox 48">
              <a:extLst>
                <a:ext uri="{FF2B5EF4-FFF2-40B4-BE49-F238E27FC236}">
                  <a16:creationId xmlns:a16="http://schemas.microsoft.com/office/drawing/2014/main" id="{4B1FE6E7-D404-6CB9-1054-C75CFC580E7D}"/>
                </a:ext>
              </a:extLst>
            </p:cNvPr>
            <p:cNvSpPr txBox="1"/>
            <p:nvPr/>
          </p:nvSpPr>
          <p:spPr>
            <a:xfrm>
              <a:off x="6839424" y="14762444"/>
              <a:ext cx="5034917"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Stable Diffusion/Stability AI</a:t>
              </a:r>
            </a:p>
          </p:txBody>
        </p:sp>
        <p:sp>
          <p:nvSpPr>
            <p:cNvPr id="50" name="TextBox 49">
              <a:extLst>
                <a:ext uri="{FF2B5EF4-FFF2-40B4-BE49-F238E27FC236}">
                  <a16:creationId xmlns:a16="http://schemas.microsoft.com/office/drawing/2014/main" id="{A70B6DE2-A7BD-E45A-096F-33161F52DBBB}"/>
                </a:ext>
              </a:extLst>
            </p:cNvPr>
            <p:cNvSpPr txBox="1"/>
            <p:nvPr/>
          </p:nvSpPr>
          <p:spPr>
            <a:xfrm>
              <a:off x="6839424" y="15726803"/>
              <a:ext cx="3901455"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Dolly/Databricks</a:t>
              </a:r>
            </a:p>
          </p:txBody>
        </p:sp>
        <p:sp>
          <p:nvSpPr>
            <p:cNvPr id="51" name="TextBox 50">
              <a:extLst>
                <a:ext uri="{FF2B5EF4-FFF2-40B4-BE49-F238E27FC236}">
                  <a16:creationId xmlns:a16="http://schemas.microsoft.com/office/drawing/2014/main" id="{C207208A-3BDA-7AD5-596D-350491594552}"/>
                </a:ext>
              </a:extLst>
            </p:cNvPr>
            <p:cNvSpPr txBox="1"/>
            <p:nvPr/>
          </p:nvSpPr>
          <p:spPr>
            <a:xfrm>
              <a:off x="6839424" y="16691165"/>
              <a:ext cx="3901455"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CLIP/OpenAI</a:t>
              </a:r>
            </a:p>
          </p:txBody>
        </p:sp>
        <p:sp>
          <p:nvSpPr>
            <p:cNvPr id="52" name="TextBox 51">
              <a:extLst>
                <a:ext uri="{FF2B5EF4-FFF2-40B4-BE49-F238E27FC236}">
                  <a16:creationId xmlns:a16="http://schemas.microsoft.com/office/drawing/2014/main" id="{819DF34A-4364-CC5E-C7A3-64DBE009553A}"/>
                </a:ext>
              </a:extLst>
            </p:cNvPr>
            <p:cNvSpPr txBox="1"/>
            <p:nvPr/>
          </p:nvSpPr>
          <p:spPr>
            <a:xfrm>
              <a:off x="14977041" y="12401960"/>
              <a:ext cx="2925495" cy="722061"/>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defPPr>
                <a:defRPr lang="en-US"/>
              </a:defPPr>
              <a:lvl1pPr marR="0" lvl="0" indent="0" defTabSz="914400" fontAlgn="auto">
                <a:lnSpc>
                  <a:spcPct val="100000"/>
                </a:lnSpc>
                <a:spcBef>
                  <a:spcPts val="0"/>
                </a:spcBef>
                <a:spcAft>
                  <a:spcPts val="0"/>
                </a:spcAft>
                <a:buClrTx/>
                <a:buSzTx/>
                <a:buFontTx/>
                <a:buNone/>
                <a:tabLst/>
                <a:defRPr kumimoji="0" sz="1400" b="0" i="0" u="none" strike="noStrike" cap="none" spc="0" normalizeH="0" baseline="0">
                  <a:ln>
                    <a:noFill/>
                  </a:ln>
                  <a:gradFill>
                    <a:gsLst>
                      <a:gs pos="100000">
                        <a:schemeClr val="tx1"/>
                      </a:gs>
                      <a:gs pos="0">
                        <a:schemeClr val="tx1"/>
                      </a:gs>
                    </a:gsLst>
                    <a:path path="circle">
                      <a:fillToRect t="100000" r="100000"/>
                    </a:path>
                  </a:gradFill>
                  <a:effectLst/>
                  <a:uLnTx/>
                  <a:uFillTx/>
                  <a:latin typeface="Segoe UI Variable Display Semibold" pitchFamily="2" charset="0"/>
                </a:defRPr>
              </a:lvl1pPr>
            </a:lstStyle>
            <a:p>
              <a:pPr marL="0" marR="0" lvl="0" indent="0" algn="l" defTabSz="914097" rtl="0" eaLnBrk="1" fontAlgn="auto" latinLnBrk="0" hangingPunct="1">
                <a:lnSpc>
                  <a:spcPct val="100000"/>
                </a:lnSpc>
                <a:spcBef>
                  <a:spcPts val="0"/>
                </a:spcBef>
                <a:spcAft>
                  <a:spcPts val="0"/>
                </a:spcAft>
                <a:buClrTx/>
                <a:buSzTx/>
                <a:buFontTx/>
                <a:buNone/>
                <a:tabLst/>
                <a:defRPr/>
              </a:pPr>
              <a:r>
                <a:rPr kumimoji="0" lang="en-US" sz="1599" b="0" i="0" u="none" strike="noStrike" kern="1200" cap="none" spc="0" normalizeH="0" baseline="0" noProof="0">
                  <a:ln>
                    <a:noFill/>
                  </a:ln>
                  <a:solidFill>
                    <a:srgbClr val="595959"/>
                  </a:solidFill>
                  <a:effectLst/>
                  <a:uLnTx/>
                  <a:uFillTx/>
                  <a:latin typeface="Segoe Sans Text Semibold" pitchFamily="2" charset="0"/>
                  <a:ea typeface="+mn-ea"/>
                  <a:cs typeface="+mn-cs"/>
                </a:rPr>
                <a:t>Databricks</a:t>
              </a:r>
            </a:p>
          </p:txBody>
        </p:sp>
        <p:sp>
          <p:nvSpPr>
            <p:cNvPr id="53" name="TextBox 52">
              <a:extLst>
                <a:ext uri="{FF2B5EF4-FFF2-40B4-BE49-F238E27FC236}">
                  <a16:creationId xmlns:a16="http://schemas.microsoft.com/office/drawing/2014/main" id="{35298FF0-2E35-7107-BA53-8FC54E8E5E07}"/>
                </a:ext>
              </a:extLst>
            </p:cNvPr>
            <p:cNvSpPr txBox="1"/>
            <p:nvPr/>
          </p:nvSpPr>
          <p:spPr>
            <a:xfrm>
              <a:off x="14970698" y="13798083"/>
              <a:ext cx="4197394"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Databricks/</a:t>
              </a:r>
              <a:r>
                <a:rPr kumimoji="0" lang="en-US" sz="1050" b="0" i="0" u="none" strike="noStrike" kern="1200" cap="none" spc="0" normalizeH="0" baseline="0" noProof="0" err="1">
                  <a:ln>
                    <a:noFill/>
                  </a:ln>
                  <a:solidFill>
                    <a:srgbClr val="595959"/>
                  </a:solidFill>
                  <a:effectLst/>
                  <a:uLnTx/>
                  <a:uFillTx/>
                  <a:latin typeface="Segoe Sans Text" pitchFamily="2" charset="0"/>
                  <a:ea typeface="+mn-ea"/>
                  <a:cs typeface="+mn-cs"/>
                </a:rPr>
                <a:t>dbrx</a:t>
              </a: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-base</a:t>
              </a:r>
            </a:p>
          </p:txBody>
        </p:sp>
        <p:sp>
          <p:nvSpPr>
            <p:cNvPr id="54" name="TextBox 53">
              <a:extLst>
                <a:ext uri="{FF2B5EF4-FFF2-40B4-BE49-F238E27FC236}">
                  <a16:creationId xmlns:a16="http://schemas.microsoft.com/office/drawing/2014/main" id="{880100D7-9AC5-BF4E-118F-0C2EE531BC6B}"/>
                </a:ext>
              </a:extLst>
            </p:cNvPr>
            <p:cNvSpPr txBox="1"/>
            <p:nvPr/>
          </p:nvSpPr>
          <p:spPr>
            <a:xfrm>
              <a:off x="14987519" y="14762444"/>
              <a:ext cx="7510272"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Databricks/</a:t>
              </a:r>
              <a:r>
                <a:rPr kumimoji="0" lang="en-US" sz="1050" b="0" i="0" u="none" strike="noStrike" kern="1200" cap="none" spc="0" normalizeH="0" baseline="0" noProof="0" err="1">
                  <a:ln>
                    <a:noFill/>
                  </a:ln>
                  <a:solidFill>
                    <a:srgbClr val="595959"/>
                  </a:solidFill>
                  <a:effectLst/>
                  <a:uLnTx/>
                  <a:uFillTx/>
                  <a:latin typeface="Segoe Sans Text" pitchFamily="2" charset="0"/>
                  <a:ea typeface="+mn-ea"/>
                  <a:cs typeface="+mn-cs"/>
                </a:rPr>
                <a:t>dbrx</a:t>
              </a: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-instruct</a:t>
              </a:r>
            </a:p>
          </p:txBody>
        </p:sp>
        <p:sp>
          <p:nvSpPr>
            <p:cNvPr id="55" name="TextBox 54">
              <a:extLst>
                <a:ext uri="{FF2B5EF4-FFF2-40B4-BE49-F238E27FC236}">
                  <a16:creationId xmlns:a16="http://schemas.microsoft.com/office/drawing/2014/main" id="{70733842-FC4D-CBCC-AF10-44755DD562FF}"/>
                </a:ext>
              </a:extLst>
            </p:cNvPr>
            <p:cNvSpPr txBox="1"/>
            <p:nvPr/>
          </p:nvSpPr>
          <p:spPr>
            <a:xfrm>
              <a:off x="22803987" y="12401960"/>
              <a:ext cx="2031854" cy="722061"/>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defPPr>
                <a:defRPr lang="en-US"/>
              </a:defPPr>
              <a:lvl1pPr marR="0" lvl="0" indent="0" defTabSz="914400" fontAlgn="auto">
                <a:lnSpc>
                  <a:spcPct val="100000"/>
                </a:lnSpc>
                <a:spcBef>
                  <a:spcPts val="0"/>
                </a:spcBef>
                <a:spcAft>
                  <a:spcPts val="0"/>
                </a:spcAft>
                <a:buClrTx/>
                <a:buSzTx/>
                <a:buFontTx/>
                <a:buNone/>
                <a:tabLst/>
                <a:defRPr kumimoji="0" sz="1400" b="0" i="0" u="none" strike="noStrike" cap="none" spc="0" normalizeH="0" baseline="0">
                  <a:ln>
                    <a:noFill/>
                  </a:ln>
                  <a:gradFill>
                    <a:gsLst>
                      <a:gs pos="100000">
                        <a:schemeClr val="tx1"/>
                      </a:gs>
                      <a:gs pos="0">
                        <a:schemeClr val="tx1"/>
                      </a:gs>
                    </a:gsLst>
                    <a:path path="circle">
                      <a:fillToRect t="100000" r="100000"/>
                    </a:path>
                  </a:gradFill>
                  <a:effectLst/>
                  <a:uLnTx/>
                  <a:uFillTx/>
                  <a:latin typeface="Segoe UI Variable Display Semibold" pitchFamily="2" charset="0"/>
                </a:defRPr>
              </a:lvl1pPr>
            </a:lstStyle>
            <a:p>
              <a:pPr marL="0" marR="0" lvl="0" indent="0" algn="l" defTabSz="914097" rtl="0" eaLnBrk="1" fontAlgn="auto" latinLnBrk="0" hangingPunct="1">
                <a:lnSpc>
                  <a:spcPct val="100000"/>
                </a:lnSpc>
                <a:spcBef>
                  <a:spcPts val="0"/>
                </a:spcBef>
                <a:spcAft>
                  <a:spcPts val="0"/>
                </a:spcAft>
                <a:buClrTx/>
                <a:buSzTx/>
                <a:buFontTx/>
                <a:buNone/>
                <a:tabLst/>
                <a:defRPr/>
              </a:pPr>
              <a:r>
                <a:rPr kumimoji="0" lang="en-US" sz="1599" b="0" i="0" u="none" strike="noStrike" kern="1200" cap="none" spc="0" normalizeH="0" baseline="0" noProof="0">
                  <a:ln>
                    <a:noFill/>
                  </a:ln>
                  <a:solidFill>
                    <a:srgbClr val="595959"/>
                  </a:solidFill>
                  <a:effectLst/>
                  <a:uLnTx/>
                  <a:uFillTx/>
                  <a:latin typeface="Segoe Sans Text Semibold" pitchFamily="2" charset="0"/>
                  <a:ea typeface="+mn-ea"/>
                  <a:cs typeface="+mn-cs"/>
                </a:rPr>
                <a:t>NVIDIA</a:t>
              </a:r>
            </a:p>
          </p:txBody>
        </p:sp>
        <p:sp>
          <p:nvSpPr>
            <p:cNvPr id="56" name="TextBox 55">
              <a:extLst>
                <a:ext uri="{FF2B5EF4-FFF2-40B4-BE49-F238E27FC236}">
                  <a16:creationId xmlns:a16="http://schemas.microsoft.com/office/drawing/2014/main" id="{2938E221-F904-C71E-C218-A285B953E9D4}"/>
                </a:ext>
              </a:extLst>
            </p:cNvPr>
            <p:cNvSpPr txBox="1"/>
            <p:nvPr/>
          </p:nvSpPr>
          <p:spPr>
            <a:xfrm>
              <a:off x="22803990" y="13798083"/>
              <a:ext cx="4476846"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Nemotron-3-8B-4k</a:t>
              </a:r>
            </a:p>
          </p:txBody>
        </p:sp>
        <p:sp>
          <p:nvSpPr>
            <p:cNvPr id="57" name="TextBox 56">
              <a:extLst>
                <a:ext uri="{FF2B5EF4-FFF2-40B4-BE49-F238E27FC236}">
                  <a16:creationId xmlns:a16="http://schemas.microsoft.com/office/drawing/2014/main" id="{CCD63B83-B927-8D78-E219-39D52C621C27}"/>
                </a:ext>
              </a:extLst>
            </p:cNvPr>
            <p:cNvSpPr txBox="1"/>
            <p:nvPr/>
          </p:nvSpPr>
          <p:spPr>
            <a:xfrm>
              <a:off x="22803987" y="14525396"/>
              <a:ext cx="6427226" cy="948198"/>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Nemotron-3-8B-Chat-SFT/RLHF/ </a:t>
              </a:r>
              <a:r>
                <a:rPr kumimoji="0" lang="en-US" sz="1050" b="0" i="0" u="none" strike="noStrike" kern="1200" cap="none" spc="0" normalizeH="0" baseline="0" noProof="0" err="1">
                  <a:ln>
                    <a:noFill/>
                  </a:ln>
                  <a:solidFill>
                    <a:srgbClr val="595959"/>
                  </a:solidFill>
                  <a:effectLst/>
                  <a:uLnTx/>
                  <a:uFillTx/>
                  <a:latin typeface="Segoe Sans Text" pitchFamily="2" charset="0"/>
                  <a:ea typeface="+mn-ea"/>
                  <a:cs typeface="+mn-cs"/>
                </a:rPr>
                <a:t>SteerLM</a:t>
              </a:r>
              <a:endPar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endParaRPr>
            </a:p>
          </p:txBody>
        </p:sp>
        <p:sp>
          <p:nvSpPr>
            <p:cNvPr id="58" name="TextBox 57">
              <a:extLst>
                <a:ext uri="{FF2B5EF4-FFF2-40B4-BE49-F238E27FC236}">
                  <a16:creationId xmlns:a16="http://schemas.microsoft.com/office/drawing/2014/main" id="{3075576A-557E-5079-3840-0C4F3DB9B07C}"/>
                </a:ext>
              </a:extLst>
            </p:cNvPr>
            <p:cNvSpPr txBox="1"/>
            <p:nvPr/>
          </p:nvSpPr>
          <p:spPr>
            <a:xfrm>
              <a:off x="22803990" y="15726803"/>
              <a:ext cx="4476846"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Nemotron-3-8B-QA</a:t>
              </a:r>
            </a:p>
          </p:txBody>
        </p:sp>
        <p:sp>
          <p:nvSpPr>
            <p:cNvPr id="59" name="TextBox 58">
              <a:extLst>
                <a:ext uri="{FF2B5EF4-FFF2-40B4-BE49-F238E27FC236}">
                  <a16:creationId xmlns:a16="http://schemas.microsoft.com/office/drawing/2014/main" id="{63C601EB-8167-5B12-3245-204D0B7B40D5}"/>
                </a:ext>
              </a:extLst>
            </p:cNvPr>
            <p:cNvSpPr txBox="1"/>
            <p:nvPr/>
          </p:nvSpPr>
          <p:spPr>
            <a:xfrm>
              <a:off x="30730457" y="12401960"/>
              <a:ext cx="2798504" cy="722061"/>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defPPr>
                <a:defRPr lang="en-US"/>
              </a:defPPr>
              <a:lvl1pPr marR="0" lvl="0" indent="0" defTabSz="914400" fontAlgn="auto">
                <a:lnSpc>
                  <a:spcPct val="100000"/>
                </a:lnSpc>
                <a:spcBef>
                  <a:spcPts val="0"/>
                </a:spcBef>
                <a:spcAft>
                  <a:spcPts val="0"/>
                </a:spcAft>
                <a:buClrTx/>
                <a:buSzTx/>
                <a:buFontTx/>
                <a:buNone/>
                <a:tabLst/>
                <a:defRPr kumimoji="0" sz="1400" b="0" i="0" u="none" strike="noStrike" cap="none" spc="0" normalizeH="0" baseline="0">
                  <a:ln>
                    <a:noFill/>
                  </a:ln>
                  <a:gradFill>
                    <a:gsLst>
                      <a:gs pos="100000">
                        <a:schemeClr val="tx1"/>
                      </a:gs>
                      <a:gs pos="0">
                        <a:schemeClr val="tx1"/>
                      </a:gs>
                    </a:gsLst>
                    <a:path path="circle">
                      <a:fillToRect t="100000" r="100000"/>
                    </a:path>
                  </a:gradFill>
                  <a:effectLst/>
                  <a:uLnTx/>
                  <a:uFillTx/>
                  <a:latin typeface="Segoe UI Variable Display Semibold" pitchFamily="2" charset="0"/>
                </a:defRPr>
              </a:lvl1pPr>
            </a:lstStyle>
            <a:p>
              <a:pPr marL="0" marR="0" lvl="0" indent="0" algn="l" defTabSz="914097" rtl="0" eaLnBrk="1" fontAlgn="auto" latinLnBrk="0" hangingPunct="1">
                <a:lnSpc>
                  <a:spcPct val="100000"/>
                </a:lnSpc>
                <a:spcBef>
                  <a:spcPts val="0"/>
                </a:spcBef>
                <a:spcAft>
                  <a:spcPts val="0"/>
                </a:spcAft>
                <a:buClrTx/>
                <a:buSzTx/>
                <a:buFontTx/>
                <a:buNone/>
                <a:tabLst/>
                <a:defRPr/>
              </a:pPr>
              <a:r>
                <a:rPr kumimoji="0" lang="en-US" sz="1599" b="0" i="0" u="none" strike="noStrike" kern="1200" cap="none" spc="0" normalizeH="0" baseline="0" noProof="0">
                  <a:ln>
                    <a:noFill/>
                  </a:ln>
                  <a:solidFill>
                    <a:srgbClr val="595959"/>
                  </a:solidFill>
                  <a:effectLst/>
                  <a:uLnTx/>
                  <a:uFillTx/>
                  <a:latin typeface="Segoe Sans Text Semibold" pitchFamily="2" charset="0"/>
                  <a:ea typeface="+mn-ea"/>
                  <a:cs typeface="+mn-cs"/>
                </a:rPr>
                <a:t>Snowflake</a:t>
              </a:r>
            </a:p>
          </p:txBody>
        </p:sp>
        <p:sp>
          <p:nvSpPr>
            <p:cNvPr id="60" name="TextBox 59">
              <a:extLst>
                <a:ext uri="{FF2B5EF4-FFF2-40B4-BE49-F238E27FC236}">
                  <a16:creationId xmlns:a16="http://schemas.microsoft.com/office/drawing/2014/main" id="{82805FF7-9377-CF80-9242-486DFC943536}"/>
                </a:ext>
              </a:extLst>
            </p:cNvPr>
            <p:cNvSpPr txBox="1"/>
            <p:nvPr/>
          </p:nvSpPr>
          <p:spPr>
            <a:xfrm>
              <a:off x="30730457" y="13798083"/>
              <a:ext cx="4392511"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Snowflake/arctic-base</a:t>
              </a:r>
            </a:p>
          </p:txBody>
        </p:sp>
        <p:sp>
          <p:nvSpPr>
            <p:cNvPr id="61" name="TextBox 60">
              <a:extLst>
                <a:ext uri="{FF2B5EF4-FFF2-40B4-BE49-F238E27FC236}">
                  <a16:creationId xmlns:a16="http://schemas.microsoft.com/office/drawing/2014/main" id="{B959E9EE-93AB-D388-8555-DBAA1B5FD3E0}"/>
                </a:ext>
              </a:extLst>
            </p:cNvPr>
            <p:cNvSpPr txBox="1"/>
            <p:nvPr/>
          </p:nvSpPr>
          <p:spPr>
            <a:xfrm>
              <a:off x="30703763" y="14762444"/>
              <a:ext cx="5776631" cy="474100"/>
            </a:xfrm>
            <a:prstGeom prst="rect">
              <a:avLst/>
            </a:prstGeom>
            <a:noFill/>
            <a:ln>
              <a:noFill/>
            </a:ln>
          </p:spPr>
          <p:txBody>
            <a:bodyPr wrap="square" lIns="0" tIns="0" rIns="0" bIns="0" rtlCol="0" anchor="ctr">
              <a:spAutoFit/>
            </a:bodyPr>
            <a:lstStyle>
              <a:defPPr>
                <a:defRPr lang="en-US"/>
              </a:defPPr>
              <a:lvl1pPr marR="0" lvl="0" indent="0" defTabSz="914225" fontAlgn="auto">
                <a:lnSpc>
                  <a:spcPct val="100000"/>
                </a:lnSpc>
                <a:spcBef>
                  <a:spcPts val="0"/>
                </a:spcBef>
                <a:spcAft>
                  <a:spcPts val="600"/>
                </a:spcAft>
                <a:buClrTx/>
                <a:buSzTx/>
                <a:buFontTx/>
                <a:buNone/>
                <a:tabLst/>
                <a:defRPr kumimoji="0" sz="1050" u="none" strike="noStrike" cap="none" spc="0" normalizeH="0" baseline="0">
                  <a:ln>
                    <a:noFill/>
                  </a:ln>
                  <a:gradFill>
                    <a:gsLst>
                      <a:gs pos="100000">
                        <a:srgbClr val="8DC8E8"/>
                      </a:gs>
                      <a:gs pos="0">
                        <a:srgbClr val="8DC8E8"/>
                      </a:gs>
                    </a:gsLst>
                    <a:path path="circle">
                      <a:fillToRect t="100000" r="100000"/>
                    </a:path>
                  </a:gradFill>
                  <a:effectLst/>
                  <a:uLnTx/>
                  <a:uFillTx/>
                  <a:latin typeface="Segoe UI Variable Text" pitchFamily="2" charset="0"/>
                </a:defRPr>
              </a:lvl1pPr>
            </a:lstStyle>
            <a:p>
              <a:pPr marL="0" marR="0" lvl="0" indent="0" algn="l" defTabSz="913922" rtl="0" eaLnBrk="1" fontAlgn="auto" latinLnBrk="0" hangingPunct="1">
                <a:lnSpc>
                  <a:spcPct val="10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595959"/>
                  </a:solidFill>
                  <a:effectLst/>
                  <a:uLnTx/>
                  <a:uFillTx/>
                  <a:latin typeface="Segoe Sans Text" pitchFamily="2" charset="0"/>
                  <a:ea typeface="+mn-ea"/>
                  <a:cs typeface="+mn-cs"/>
                </a:rPr>
                <a:t>Snowflake/arctic-instruct</a:t>
              </a:r>
            </a:p>
          </p:txBody>
        </p:sp>
        <p:pic>
          <p:nvPicPr>
            <p:cNvPr id="62" name="Picture 2" descr="Hugging Face logo">
              <a:extLst>
                <a:ext uri="{FF2B5EF4-FFF2-40B4-BE49-F238E27FC236}">
                  <a16:creationId xmlns:a16="http://schemas.microsoft.com/office/drawing/2014/main" id="{E5D83DE4-5812-4B39-0B2D-ECBD492AF372}"/>
                </a:ext>
              </a:extLst>
            </p:cNvPr>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t="16733" r="74273" b="17698"/>
            <a:stretch/>
          </p:blipFill>
          <p:spPr bwMode="auto">
            <a:xfrm>
              <a:off x="12932215" y="12385318"/>
              <a:ext cx="724868" cy="665254"/>
            </a:xfrm>
            <a:prstGeom prst="roundRect">
              <a:avLst/>
            </a:prstGeom>
            <a:noFill/>
            <a:extLst>
              <a:ext uri="{909E8E84-426E-40DD-AFC4-6F175D3DCCD1}">
                <a14:hiddenFill xmlns:a14="http://schemas.microsoft.com/office/drawing/2010/main">
                  <a:solidFill>
                    <a:srgbClr val="FFFFFF"/>
                  </a:solidFill>
                </a14:hiddenFill>
              </a:ext>
            </a:extLst>
          </p:spPr>
        </p:pic>
        <p:pic>
          <p:nvPicPr>
            <p:cNvPr id="63" name="Picture 2" descr="Databricks - Battery Ventures">
              <a:extLst>
                <a:ext uri="{FF2B5EF4-FFF2-40B4-BE49-F238E27FC236}">
                  <a16:creationId xmlns:a16="http://schemas.microsoft.com/office/drawing/2014/main" id="{54E0014E-ED84-8BDA-2A88-BE4D9924A170}"/>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10477" t="36119" r="75600" b="36385"/>
            <a:stretch/>
          </p:blipFill>
          <p:spPr bwMode="auto">
            <a:xfrm>
              <a:off x="20755272" y="12376386"/>
              <a:ext cx="652995" cy="683118"/>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63" descr="A green and black logo&#10;&#10;Description automatically generated">
              <a:extLst>
                <a:ext uri="{FF2B5EF4-FFF2-40B4-BE49-F238E27FC236}">
                  <a16:creationId xmlns:a16="http://schemas.microsoft.com/office/drawing/2014/main" id="{EABEBA7C-F18D-5928-BBBF-DEAF9B49CC8F}"/>
                </a:ext>
              </a:extLst>
            </p:cNvPr>
            <p:cNvPicPr>
              <a:picLocks noChangeAspect="1"/>
            </p:cNvPicPr>
            <p:nvPr/>
          </p:nvPicPr>
          <p:blipFill rotWithShape="1">
            <a:blip r:embed="rId12">
              <a:extLst>
                <a:ext uri="{28A0092B-C50C-407E-A947-70E740481C1C}">
                  <a14:useLocalDpi xmlns:a14="http://schemas.microsoft.com/office/drawing/2010/main" val="0"/>
                </a:ext>
              </a:extLst>
            </a:blip>
            <a:srcRect l="-1113" t="21761" r="28167" b="39337"/>
            <a:stretch/>
          </p:blipFill>
          <p:spPr>
            <a:xfrm>
              <a:off x="28105624" y="12417805"/>
              <a:ext cx="1125590" cy="600280"/>
            </a:xfrm>
            <a:prstGeom prst="rect">
              <a:avLst/>
            </a:prstGeom>
          </p:spPr>
        </p:pic>
        <p:pic>
          <p:nvPicPr>
            <p:cNvPr id="65" name="Picture 64" descr="A blue logo with black background&#10;&#10;Description automatically generated">
              <a:extLst>
                <a:ext uri="{FF2B5EF4-FFF2-40B4-BE49-F238E27FC236}">
                  <a16:creationId xmlns:a16="http://schemas.microsoft.com/office/drawing/2014/main" id="{C98AE14B-06B5-5F47-F4A0-6E412E8BB0F6}"/>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6493144" y="12402315"/>
              <a:ext cx="631253" cy="631253"/>
            </a:xfrm>
            <a:prstGeom prst="rect">
              <a:avLst/>
            </a:prstGeom>
          </p:spPr>
        </p:pic>
      </p:grpSp>
      <p:sp>
        <p:nvSpPr>
          <p:cNvPr id="66" name="Rectangle 65">
            <a:extLst>
              <a:ext uri="{FF2B5EF4-FFF2-40B4-BE49-F238E27FC236}">
                <a16:creationId xmlns:a16="http://schemas.microsoft.com/office/drawing/2014/main" id="{54C78816-9AAE-39BD-3E68-4BEBDE478697}"/>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a:extLst>
              <a:ext uri="{FF2B5EF4-FFF2-40B4-BE49-F238E27FC236}">
                <a16:creationId xmlns:a16="http://schemas.microsoft.com/office/drawing/2014/main" id="{20B1531F-A86E-E0AE-E689-1DBDCCE1F49C}"/>
              </a:ext>
            </a:extLst>
          </p:cNvPr>
          <p:cNvSpPr txBox="1"/>
          <p:nvPr/>
        </p:nvSpPr>
        <p:spPr>
          <a:xfrm>
            <a:off x="4120088" y="6519446"/>
            <a:ext cx="3951823" cy="338554"/>
          </a:xfrm>
          <a:prstGeom prst="rect">
            <a:avLst/>
          </a:prstGeom>
          <a:noFill/>
        </p:spPr>
        <p:txBody>
          <a:bodyPr wrap="square" rtlCol="0">
            <a:spAutoFit/>
          </a:bodyPr>
          <a:lstStyle/>
          <a:p>
            <a:pPr algn="ctr"/>
            <a:r>
              <a:rPr lang="en-US" sz="1600" b="0" dirty="0">
                <a:solidFill>
                  <a:schemeClr val="bg1"/>
                </a:solidFill>
                <a:latin typeface="Segoe UI Semibold" panose="020B0702040204020203" pitchFamily="34" charset="0"/>
                <a:cs typeface="Segoe UI Semibold" panose="020B0702040204020203" pitchFamily="34" charset="0"/>
              </a:rPr>
              <a:t>#DataSatMadrid</a:t>
            </a:r>
          </a:p>
        </p:txBody>
      </p:sp>
      <p:sp>
        <p:nvSpPr>
          <p:cNvPr id="68" name="Isosceles Triangle 67">
            <a:extLst>
              <a:ext uri="{FF2B5EF4-FFF2-40B4-BE49-F238E27FC236}">
                <a16:creationId xmlns:a16="http://schemas.microsoft.com/office/drawing/2014/main" id="{88A400D9-9F2D-1DB0-31A0-31B080010C90}"/>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Isosceles Triangle 68">
            <a:extLst>
              <a:ext uri="{FF2B5EF4-FFF2-40B4-BE49-F238E27FC236}">
                <a16:creationId xmlns:a16="http://schemas.microsoft.com/office/drawing/2014/main" id="{EBA2B5DE-9A32-C0A3-67C0-03E8C88BCAF6}"/>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49571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grpId="1" nodeType="withEffect">
                                  <p:stCondLst>
                                    <p:cond delay="0"/>
                                  </p:stCondLst>
                                  <p:childTnLst>
                                    <p:animMotion origin="layout" path="M 1.25E-6 -3.33333E-6 L 1.25E-6 0.03542 " pathEditMode="relative" rAng="0" ptsTypes="AA">
                                      <p:cBhvr>
                                        <p:cTn id="9" dur="700" spd="-100000" fill="hold"/>
                                        <p:tgtEl>
                                          <p:spTgt spid="3"/>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42" presetClass="path" presetSubtype="0" decel="100000" fill="hold" grpId="1" nodeType="withEffect">
                                  <p:stCondLst>
                                    <p:cond delay="100"/>
                                  </p:stCondLst>
                                  <p:childTnLst>
                                    <p:animMotion origin="layout" path="M -2.08333E-7 -1.85185E-6 L -2.08333E-7 0.03542 " pathEditMode="relative" rAng="0" ptsTypes="AA">
                                      <p:cBhvr>
                                        <p:cTn id="14" dur="700" spd="-100000" fill="hold"/>
                                        <p:tgtEl>
                                          <p:spTgt spid="4"/>
                                        </p:tgtEl>
                                        <p:attrNameLst>
                                          <p:attrName>ppt_x</p:attrName>
                                          <p:attrName>ppt_y</p:attrName>
                                        </p:attrNameLst>
                                      </p:cBhvr>
                                      <p:rCtr x="0" y="1759"/>
                                    </p:animMotion>
                                  </p:childTnLst>
                                </p:cTn>
                              </p:par>
                              <p:par>
                                <p:cTn id="15" presetID="10" presetClass="entr" presetSubtype="0" fill="hold" nodeType="withEffect">
                                  <p:stCondLst>
                                    <p:cond delay="2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100000" fill="hold" nodeType="withEffect">
                                  <p:stCondLst>
                                    <p:cond delay="200"/>
                                  </p:stCondLst>
                                  <p:childTnLst>
                                    <p:animMotion origin="layout" path="M 0 4.5202E-6 L 0 0.03543 " pathEditMode="relative" rAng="0" ptsTypes="AA">
                                      <p:cBhvr>
                                        <p:cTn id="19" dur="700" spd="-100000" fill="hold"/>
                                        <p:tgtEl>
                                          <p:spTgt spid="5"/>
                                        </p:tgtEl>
                                        <p:attrNameLst>
                                          <p:attrName>ppt_x</p:attrName>
                                          <p:attrName>ppt_y</p:attrName>
                                        </p:attrNameLst>
                                      </p:cBhvr>
                                      <p:rCtr x="0" y="1768"/>
                                    </p:animMotion>
                                  </p:childTnLst>
                                </p:cTn>
                              </p:par>
                              <p:par>
                                <p:cTn id="20" presetID="10" presetClass="entr" presetSubtype="0" fill="hold" nodeType="withEffect">
                                  <p:stCondLst>
                                    <p:cond delay="30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par>
                                <p:cTn id="23" presetID="42" presetClass="path" presetSubtype="0" decel="100000" fill="hold" nodeType="withEffect">
                                  <p:stCondLst>
                                    <p:cond delay="300"/>
                                  </p:stCondLst>
                                  <p:childTnLst>
                                    <p:animMotion origin="layout" path="M 0 2.72727E-6 L 0 0.03543 " pathEditMode="relative" rAng="0" ptsTypes="AA">
                                      <p:cBhvr>
                                        <p:cTn id="24" dur="700" spd="-100000" fill="hold"/>
                                        <p:tgtEl>
                                          <p:spTgt spid="42"/>
                                        </p:tgtEl>
                                        <p:attrNameLst>
                                          <p:attrName>ppt_x</p:attrName>
                                          <p:attrName>ppt_y</p:attrName>
                                        </p:attrNameLst>
                                      </p:cBhvr>
                                      <p:rCtr x="0" y="176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p:bldP spid="4"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A1DA40-2CBA-0732-9E21-2964EC1BB9C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A6D81C4-4F81-AB63-026C-54A18CC0EF27}"/>
              </a:ext>
            </a:extLst>
          </p:cNvPr>
          <p:cNvSpPr>
            <a:spLocks noGrp="1"/>
          </p:cNvSpPr>
          <p:nvPr>
            <p:ph type="sldNum" sz="quarter" idx="14"/>
          </p:nvPr>
        </p:nvSpPr>
        <p:spPr/>
        <p:txBody>
          <a:bodyPr/>
          <a:lstStyle/>
          <a:p>
            <a:fld id="{F126207E-29C7-4F9F-8309-C6BAAD6BC8C8}" type="slidenum">
              <a:rPr lang="en-US" smtClean="0"/>
              <a:pPr/>
              <a:t>22</a:t>
            </a:fld>
            <a:endParaRPr lang="en-US"/>
          </a:p>
        </p:txBody>
      </p:sp>
      <p:sp>
        <p:nvSpPr>
          <p:cNvPr id="4" name="Text Placeholder 3">
            <a:extLst>
              <a:ext uri="{FF2B5EF4-FFF2-40B4-BE49-F238E27FC236}">
                <a16:creationId xmlns:a16="http://schemas.microsoft.com/office/drawing/2014/main" id="{E31593FF-F25D-574B-990D-028D499633FF}"/>
              </a:ext>
            </a:extLst>
          </p:cNvPr>
          <p:cNvSpPr>
            <a:spLocks noGrp="1"/>
          </p:cNvSpPr>
          <p:nvPr>
            <p:ph type="title" idx="4294967295"/>
          </p:nvPr>
        </p:nvSpPr>
        <p:spPr>
          <a:xfrm>
            <a:off x="584200" y="207963"/>
            <a:ext cx="11025188" cy="554037"/>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3600" b="1" i="0" u="none" strike="noStrike" kern="1200" cap="none" spc="0" normalizeH="0" baseline="0" noProof="0">
                <a:ln>
                  <a:noFill/>
                </a:ln>
                <a:solidFill>
                  <a:schemeClr val="bg1"/>
                </a:solidFill>
                <a:effectLst/>
                <a:uLnTx/>
                <a:uFillTx/>
                <a:latin typeface="Segoe Sans Text" pitchFamily="2" charset="0"/>
                <a:ea typeface="+mn-ea"/>
                <a:cs typeface="Segoe Sans Text" pitchFamily="2" charset="0"/>
              </a:rPr>
              <a:t>AI Studio: Model catalog</a:t>
            </a:r>
            <a:endParaRPr kumimoji="0" lang="en-BE" sz="3600" b="1" i="0" u="none" strike="noStrike" kern="1200" cap="none" spc="0" normalizeH="0" baseline="0" noProof="0">
              <a:ln>
                <a:noFill/>
              </a:ln>
              <a:solidFill>
                <a:schemeClr val="bg1"/>
              </a:solidFill>
              <a:effectLst/>
              <a:uLnTx/>
              <a:uFillTx/>
              <a:latin typeface="Segoe Sans Text" pitchFamily="2" charset="0"/>
              <a:ea typeface="+mn-ea"/>
              <a:cs typeface="Segoe Sans Text" pitchFamily="2" charset="0"/>
            </a:endParaRPr>
          </a:p>
        </p:txBody>
      </p:sp>
      <p:sp>
        <p:nvSpPr>
          <p:cNvPr id="6" name="Text Placeholder 3">
            <a:extLst>
              <a:ext uri="{FF2B5EF4-FFF2-40B4-BE49-F238E27FC236}">
                <a16:creationId xmlns:a16="http://schemas.microsoft.com/office/drawing/2014/main" id="{2A772D7B-A3DC-0077-9DFC-D199517A544B}"/>
              </a:ext>
            </a:extLst>
          </p:cNvPr>
          <p:cNvSpPr txBox="1">
            <a:spLocks/>
          </p:cNvSpPr>
          <p:nvPr/>
        </p:nvSpPr>
        <p:spPr>
          <a:xfrm>
            <a:off x="839788" y="2627835"/>
            <a:ext cx="5157787" cy="823912"/>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b="1" i="0" kern="1200" spc="0" baseline="0">
                <a:solidFill>
                  <a:schemeClr val="tx1"/>
                </a:solidFill>
                <a:latin typeface="Segoe Sans Text Semibold" pitchFamily="2" charset="0"/>
                <a:ea typeface="+mn-ea"/>
                <a:cs typeface="Segoe Sans Text Semibold" pitchFamily="2"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i="0" kern="1200" spc="0" baseline="0">
                <a:solidFill>
                  <a:schemeClr val="tx1"/>
                </a:solidFill>
                <a:latin typeface="Segoe Sans Text" pitchFamily="2" charset="0"/>
                <a:ea typeface="+mn-ea"/>
                <a:cs typeface="Segoe Sans Text" pitchFamily="2" charset="0"/>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i="0" kern="1200" spc="0" baseline="0">
                <a:solidFill>
                  <a:schemeClr val="tx1"/>
                </a:solidFill>
                <a:latin typeface="Segoe Sans Text" pitchFamily="2" charset="0"/>
                <a:ea typeface="+mn-ea"/>
                <a:cs typeface="Segoe Sans Text" pitchFamily="2" charset="0"/>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b="0" i="0" kern="1200" spc="0" baseline="0">
                <a:solidFill>
                  <a:schemeClr val="tx1"/>
                </a:solidFill>
                <a:latin typeface="Segoe Sans Text" pitchFamily="2" charset="0"/>
                <a:ea typeface="+mn-ea"/>
                <a:cs typeface="Segoe Sans Text" pitchFamily="2" charset="0"/>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b="0" i="0" kern="1200" spc="0" baseline="0">
                <a:solidFill>
                  <a:schemeClr val="tx1"/>
                </a:solidFill>
                <a:latin typeface="Segoe Sans Text" pitchFamily="2" charset="0"/>
                <a:ea typeface="+mn-ea"/>
                <a:cs typeface="Segoe Sans Text" pitchFamily="2"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t>AOAI &amp; </a:t>
            </a:r>
            <a:r>
              <a:rPr lang="en-US" err="1"/>
              <a:t>MaaS</a:t>
            </a:r>
            <a:endParaRPr lang="en-US"/>
          </a:p>
        </p:txBody>
      </p:sp>
      <p:sp>
        <p:nvSpPr>
          <p:cNvPr id="7" name="Content Placeholder 2">
            <a:extLst>
              <a:ext uri="{FF2B5EF4-FFF2-40B4-BE49-F238E27FC236}">
                <a16:creationId xmlns:a16="http://schemas.microsoft.com/office/drawing/2014/main" id="{CAAC4D71-D9F5-FC0D-C091-37A48DD38D59}"/>
              </a:ext>
            </a:extLst>
          </p:cNvPr>
          <p:cNvSpPr txBox="1">
            <a:spLocks/>
          </p:cNvSpPr>
          <p:nvPr/>
        </p:nvSpPr>
        <p:spPr>
          <a:xfrm>
            <a:off x="839788" y="3451747"/>
            <a:ext cx="5157787" cy="3684588"/>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b="1" i="0" kern="1200" spc="0" baseline="0">
                <a:solidFill>
                  <a:schemeClr val="tx1"/>
                </a:solidFill>
                <a:latin typeface="Segoe Sans Text Semibold" pitchFamily="2" charset="0"/>
                <a:ea typeface="+mn-ea"/>
                <a:cs typeface="Segoe Sans Text Semibold" pitchFamily="2"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i="0" kern="1200" spc="0" baseline="0">
                <a:solidFill>
                  <a:schemeClr val="tx1"/>
                </a:solidFill>
                <a:latin typeface="Segoe Sans Text" pitchFamily="2" charset="0"/>
                <a:ea typeface="+mn-ea"/>
                <a:cs typeface="Segoe Sans Text" pitchFamily="2" charset="0"/>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i="0" kern="1200" spc="0" baseline="0">
                <a:solidFill>
                  <a:schemeClr val="tx1"/>
                </a:solidFill>
                <a:latin typeface="Segoe Sans Text" pitchFamily="2" charset="0"/>
                <a:ea typeface="+mn-ea"/>
                <a:cs typeface="Segoe Sans Text" pitchFamily="2" charset="0"/>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b="0" i="0" kern="1200" spc="0" baseline="0">
                <a:solidFill>
                  <a:schemeClr val="tx1"/>
                </a:solidFill>
                <a:latin typeface="Segoe Sans Text" pitchFamily="2" charset="0"/>
                <a:ea typeface="+mn-ea"/>
                <a:cs typeface="Segoe Sans Text" pitchFamily="2" charset="0"/>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b="0" i="0" kern="1200" spc="0" baseline="0">
                <a:solidFill>
                  <a:schemeClr val="tx1"/>
                </a:solidFill>
                <a:latin typeface="Segoe Sans Text" pitchFamily="2" charset="0"/>
                <a:ea typeface="+mn-ea"/>
                <a:cs typeface="Segoe Sans Text" pitchFamily="2"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Ready to use model APIs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Pay-per-token or </a:t>
            </a:r>
            <a:br>
              <a:rPr kumimoji="0" lang="en-US" sz="1600" b="0" i="0" u="none" strike="noStrike" kern="1200" cap="none" spc="0" normalizeH="0" baseline="0" noProof="0">
                <a:ln>
                  <a:noFill/>
                </a:ln>
                <a:solidFill>
                  <a:srgbClr val="000000"/>
                </a:solidFill>
                <a:effectLst/>
                <a:uLnTx/>
                <a:uFillTx/>
                <a:latin typeface="Segoe UI"/>
                <a:ea typeface="+mn-ea"/>
                <a:cs typeface="+mn-cs"/>
              </a:rPr>
            </a:br>
            <a:r>
              <a:rPr kumimoji="0" lang="en-US" sz="1600" b="0" i="0" u="none" strike="noStrike" kern="1200" cap="none" spc="0" normalizeH="0" baseline="0" noProof="0">
                <a:ln>
                  <a:noFill/>
                </a:ln>
                <a:solidFill>
                  <a:srgbClr val="000000"/>
                </a:solidFill>
                <a:effectLst/>
                <a:uLnTx/>
                <a:uFillTx/>
                <a:latin typeface="Segoe UI"/>
                <a:ea typeface="+mn-ea"/>
                <a:cs typeface="+mn-cs"/>
              </a:rPr>
              <a:t>pay-for-provisioned-capacity billing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30+ flagship models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a:latin typeface="Segoe UI" panose="020B0502040204020203" pitchFamily="34" charset="0"/>
                <a:cs typeface="Segoe UI" panose="020B0502040204020203" pitchFamily="34" charset="0"/>
              </a:rPr>
              <a:t>Infrastructure to scale up &amp; out; built in security &amp; reliability</a:t>
            </a:r>
          </a:p>
          <a:p>
            <a:pPr marL="0" lvl="1" indent="0">
              <a:buFont typeface="Wingdings" panose="05000000000000000000" pitchFamily="2" charset="2"/>
              <a:buNone/>
            </a:pPr>
            <a:endParaRPr lang="en-US"/>
          </a:p>
          <a:p>
            <a:endParaRPr lang="en-US"/>
          </a:p>
        </p:txBody>
      </p:sp>
      <p:sp>
        <p:nvSpPr>
          <p:cNvPr id="8" name="Text Placeholder 4">
            <a:extLst>
              <a:ext uri="{FF2B5EF4-FFF2-40B4-BE49-F238E27FC236}">
                <a16:creationId xmlns:a16="http://schemas.microsoft.com/office/drawing/2014/main" id="{D5E39B2D-F211-8198-72B7-6FDAD84A803B}"/>
              </a:ext>
            </a:extLst>
          </p:cNvPr>
          <p:cNvSpPr txBox="1">
            <a:spLocks/>
          </p:cNvSpPr>
          <p:nvPr/>
        </p:nvSpPr>
        <p:spPr>
          <a:xfrm>
            <a:off x="6172200" y="2627835"/>
            <a:ext cx="5183188" cy="823912"/>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b="1" i="0" kern="1200" spc="0" baseline="0">
                <a:solidFill>
                  <a:schemeClr val="tx1"/>
                </a:solidFill>
                <a:latin typeface="Segoe Sans Text Semibold" pitchFamily="2" charset="0"/>
                <a:ea typeface="+mn-ea"/>
                <a:cs typeface="Segoe Sans Text Semibold" pitchFamily="2"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i="0" kern="1200" spc="0" baseline="0">
                <a:solidFill>
                  <a:schemeClr val="tx1"/>
                </a:solidFill>
                <a:latin typeface="Segoe Sans Text" pitchFamily="2" charset="0"/>
                <a:ea typeface="+mn-ea"/>
                <a:cs typeface="Segoe Sans Text" pitchFamily="2" charset="0"/>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i="0" kern="1200" spc="0" baseline="0">
                <a:solidFill>
                  <a:schemeClr val="tx1"/>
                </a:solidFill>
                <a:latin typeface="Segoe Sans Text" pitchFamily="2" charset="0"/>
                <a:ea typeface="+mn-ea"/>
                <a:cs typeface="Segoe Sans Text" pitchFamily="2" charset="0"/>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b="0" i="0" kern="1200" spc="0" baseline="0">
                <a:solidFill>
                  <a:schemeClr val="tx1"/>
                </a:solidFill>
                <a:latin typeface="Segoe Sans Text" pitchFamily="2" charset="0"/>
                <a:ea typeface="+mn-ea"/>
                <a:cs typeface="Segoe Sans Text" pitchFamily="2" charset="0"/>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b="0" i="0" kern="1200" spc="0" baseline="0">
                <a:solidFill>
                  <a:schemeClr val="tx1"/>
                </a:solidFill>
                <a:latin typeface="Segoe Sans Text" pitchFamily="2" charset="0"/>
                <a:ea typeface="+mn-ea"/>
                <a:cs typeface="Segoe Sans Text" pitchFamily="2"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t>Models as a Platform (</a:t>
            </a:r>
            <a:r>
              <a:rPr lang="en-US" err="1"/>
              <a:t>MaaP</a:t>
            </a:r>
            <a:r>
              <a:rPr lang="en-US"/>
              <a:t>)</a:t>
            </a:r>
          </a:p>
        </p:txBody>
      </p:sp>
      <p:sp>
        <p:nvSpPr>
          <p:cNvPr id="9" name="Content Placeholder 5">
            <a:extLst>
              <a:ext uri="{FF2B5EF4-FFF2-40B4-BE49-F238E27FC236}">
                <a16:creationId xmlns:a16="http://schemas.microsoft.com/office/drawing/2014/main" id="{08F39BC1-C22A-4798-69EE-0734BECD31DD}"/>
              </a:ext>
            </a:extLst>
          </p:cNvPr>
          <p:cNvSpPr txBox="1">
            <a:spLocks/>
          </p:cNvSpPr>
          <p:nvPr/>
        </p:nvSpPr>
        <p:spPr>
          <a:xfrm>
            <a:off x="6172200" y="3451747"/>
            <a:ext cx="5183188" cy="3684588"/>
          </a:xfrm>
          <a:prstGeom prst="rect">
            <a:avLst/>
          </a:prstGeom>
        </p:spPr>
        <p:txBody>
          <a:bodyPr vert="horz" lIns="91440" tIns="45720" rIns="91440" bIns="45720" rtlCol="0" anchor="t">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b="1" i="0" kern="1200" spc="0" baseline="0">
                <a:solidFill>
                  <a:schemeClr val="tx1"/>
                </a:solidFill>
                <a:latin typeface="Segoe Sans Text Semibold" pitchFamily="2" charset="0"/>
                <a:ea typeface="+mn-ea"/>
                <a:cs typeface="Segoe Sans Text Semibold" pitchFamily="2"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i="0" kern="1200" spc="0" baseline="0">
                <a:solidFill>
                  <a:schemeClr val="tx1"/>
                </a:solidFill>
                <a:latin typeface="Segoe Sans Text" pitchFamily="2" charset="0"/>
                <a:ea typeface="+mn-ea"/>
                <a:cs typeface="Segoe Sans Text" pitchFamily="2" charset="0"/>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i="0" kern="1200" spc="0" baseline="0">
                <a:solidFill>
                  <a:schemeClr val="tx1"/>
                </a:solidFill>
                <a:latin typeface="Segoe Sans Text" pitchFamily="2" charset="0"/>
                <a:ea typeface="+mn-ea"/>
                <a:cs typeface="Segoe Sans Text" pitchFamily="2" charset="0"/>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b="0" i="0" kern="1200" spc="0" baseline="0">
                <a:solidFill>
                  <a:schemeClr val="tx1"/>
                </a:solidFill>
                <a:latin typeface="Segoe Sans Text" pitchFamily="2" charset="0"/>
                <a:ea typeface="+mn-ea"/>
                <a:cs typeface="Segoe Sans Text" pitchFamily="2" charset="0"/>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b="0" i="0" kern="1200" spc="0" baseline="0">
                <a:solidFill>
                  <a:schemeClr val="tx1"/>
                </a:solidFill>
                <a:latin typeface="Segoe Sans Text" pitchFamily="2" charset="0"/>
                <a:ea typeface="+mn-ea"/>
                <a:cs typeface="Segoe Sans Text" pitchFamily="2"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Deployed to managed Azure VMs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One click deployment that boots up an optimized container and initializes the weights.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Pay-per-GPU billing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100s of open models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a:latin typeface="Segoe UI" panose="020B0502040204020203" pitchFamily="34" charset="0"/>
                <a:cs typeface="Segoe UI" panose="020B0502040204020203" pitchFamily="34" charset="0"/>
              </a:rPr>
              <a:t>OSS Models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b="0">
              <a:latin typeface="Segoe UI" panose="020B0502040204020203" pitchFamily="34" charset="0"/>
              <a:cs typeface="Segoe UI" panose="020B0502040204020203"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a:latin typeface="Segoe UI" panose="020B0502040204020203" pitchFamily="34" charset="0"/>
                <a:cs typeface="Segoe UI" panose="020B0502040204020203" pitchFamily="34" charset="0"/>
              </a:rPr>
              <a:t>You are responsible for deploying and maintaining your finished models</a:t>
            </a:r>
          </a:p>
        </p:txBody>
      </p:sp>
      <p:grpSp>
        <p:nvGrpSpPr>
          <p:cNvPr id="3" name="Group 2">
            <a:extLst>
              <a:ext uri="{FF2B5EF4-FFF2-40B4-BE49-F238E27FC236}">
                <a16:creationId xmlns:a16="http://schemas.microsoft.com/office/drawing/2014/main" id="{267B0326-CBDC-23C7-3FFC-F83FEA71F35B}"/>
              </a:ext>
              <a:ext uri="{C183D7F6-B498-43B3-948B-1728B52AA6E4}">
                <adec:decorative xmlns:adec="http://schemas.microsoft.com/office/drawing/2017/decorative" val="1"/>
              </a:ext>
            </a:extLst>
          </p:cNvPr>
          <p:cNvGrpSpPr/>
          <p:nvPr/>
        </p:nvGrpSpPr>
        <p:grpSpPr>
          <a:xfrm>
            <a:off x="8147792" y="1481743"/>
            <a:ext cx="914400" cy="914400"/>
            <a:chOff x="3478213" y="1639905"/>
            <a:chExt cx="914400" cy="914400"/>
          </a:xfrm>
        </p:grpSpPr>
        <p:sp>
          <p:nvSpPr>
            <p:cNvPr id="5" name="Oval 4">
              <a:extLst>
                <a:ext uri="{FF2B5EF4-FFF2-40B4-BE49-F238E27FC236}">
                  <a16:creationId xmlns:a16="http://schemas.microsoft.com/office/drawing/2014/main" id="{E972A3AF-1399-659F-3A8C-ECFF2643EC0D}"/>
                </a:ext>
                <a:ext uri="{C183D7F6-B498-43B3-948B-1728B52AA6E4}">
                  <adec:decorative xmlns:adec="http://schemas.microsoft.com/office/drawing/2017/decorative" val="1"/>
                </a:ext>
              </a:extLst>
            </p:cNvPr>
            <p:cNvSpPr/>
            <p:nvPr/>
          </p:nvSpPr>
          <p:spPr bwMode="auto">
            <a:xfrm>
              <a:off x="3478213" y="1639905"/>
              <a:ext cx="914400" cy="914400"/>
            </a:xfrm>
            <a:prstGeom prst="ellipse">
              <a:avLst/>
            </a:prstGeom>
            <a:gradFill flip="none" rotWithShape="1">
              <a:gsLst>
                <a:gs pos="0">
                  <a:srgbClr val="0078D4"/>
                </a:gs>
                <a:gs pos="80000">
                  <a:srgbClr val="399A91"/>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Segoe UI Semibold"/>
                <a:ea typeface="+mn-ea"/>
                <a:cs typeface="+mn-cs"/>
              </a:endParaRPr>
            </a:p>
          </p:txBody>
        </p:sp>
        <p:pic>
          <p:nvPicPr>
            <p:cNvPr id="10" name="Graphic 9">
              <a:extLst>
                <a:ext uri="{FF2B5EF4-FFF2-40B4-BE49-F238E27FC236}">
                  <a16:creationId xmlns:a16="http://schemas.microsoft.com/office/drawing/2014/main" id="{3B9F43BD-C279-8539-01D9-F4F292A1CB4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659643" y="1827105"/>
              <a:ext cx="540000" cy="540000"/>
            </a:xfrm>
            <a:prstGeom prst="rect">
              <a:avLst/>
            </a:prstGeom>
          </p:spPr>
        </p:pic>
      </p:grpSp>
      <p:grpSp>
        <p:nvGrpSpPr>
          <p:cNvPr id="11" name="Group 10">
            <a:extLst>
              <a:ext uri="{FF2B5EF4-FFF2-40B4-BE49-F238E27FC236}">
                <a16:creationId xmlns:a16="http://schemas.microsoft.com/office/drawing/2014/main" id="{C88510FD-74E9-9AEB-B7D7-6322BE97795B}"/>
              </a:ext>
              <a:ext uri="{C183D7F6-B498-43B3-948B-1728B52AA6E4}">
                <adec:decorative xmlns:adec="http://schemas.microsoft.com/office/drawing/2017/decorative" val="1"/>
              </a:ext>
            </a:extLst>
          </p:cNvPr>
          <p:cNvGrpSpPr/>
          <p:nvPr/>
        </p:nvGrpSpPr>
        <p:grpSpPr>
          <a:xfrm>
            <a:off x="1787301" y="1481743"/>
            <a:ext cx="914400" cy="914400"/>
            <a:chOff x="7611745" y="1639905"/>
            <a:chExt cx="914400" cy="914400"/>
          </a:xfrm>
        </p:grpSpPr>
        <p:sp>
          <p:nvSpPr>
            <p:cNvPr id="12" name="Oval 11">
              <a:extLst>
                <a:ext uri="{FF2B5EF4-FFF2-40B4-BE49-F238E27FC236}">
                  <a16:creationId xmlns:a16="http://schemas.microsoft.com/office/drawing/2014/main" id="{C285CC58-E7E7-335F-1113-41F3AAD251F0}"/>
                </a:ext>
                <a:ext uri="{C183D7F6-B498-43B3-948B-1728B52AA6E4}">
                  <adec:decorative xmlns:adec="http://schemas.microsoft.com/office/drawing/2017/decorative" val="1"/>
                </a:ext>
              </a:extLst>
            </p:cNvPr>
            <p:cNvSpPr/>
            <p:nvPr/>
          </p:nvSpPr>
          <p:spPr bwMode="auto">
            <a:xfrm>
              <a:off x="7611745" y="1639905"/>
              <a:ext cx="914400" cy="914400"/>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Segoe UI Semibold"/>
                <a:ea typeface="+mn-ea"/>
                <a:cs typeface="+mn-cs"/>
              </a:endParaRPr>
            </a:p>
          </p:txBody>
        </p:sp>
        <p:pic>
          <p:nvPicPr>
            <p:cNvPr id="13" name="Graphic 12">
              <a:extLst>
                <a:ext uri="{FF2B5EF4-FFF2-40B4-BE49-F238E27FC236}">
                  <a16:creationId xmlns:a16="http://schemas.microsoft.com/office/drawing/2014/main" id="{F134BDB0-3CE0-6BBC-938B-8B347D99AE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798945" y="1827105"/>
              <a:ext cx="540000" cy="540000"/>
            </a:xfrm>
            <a:prstGeom prst="rect">
              <a:avLst/>
            </a:prstGeom>
          </p:spPr>
        </p:pic>
      </p:grpSp>
    </p:spTree>
    <p:extLst>
      <p:ext uri="{BB962C8B-B14F-4D97-AF65-F5344CB8AC3E}">
        <p14:creationId xmlns:p14="http://schemas.microsoft.com/office/powerpoint/2010/main" val="189278414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109EAA99-0A7F-7700-5D54-E39BDF0C5A3E}"/>
              </a:ext>
              <a:ext uri="{C183D7F6-B498-43B3-948B-1728B52AA6E4}">
                <adec:decorative xmlns:adec="http://schemas.microsoft.com/office/drawing/2017/decorative" val="1"/>
              </a:ext>
            </a:extLst>
          </p:cNvPr>
          <p:cNvSpPr/>
          <p:nvPr/>
        </p:nvSpPr>
        <p:spPr bwMode="auto">
          <a:xfrm>
            <a:off x="456819" y="2252034"/>
            <a:ext cx="1737360" cy="457200"/>
          </a:xfrm>
          <a:prstGeom prst="roundRect">
            <a:avLst>
              <a:gd name="adj" fmla="val 50000"/>
            </a:avLst>
          </a:prstGeom>
          <a:solidFill>
            <a:srgbClr val="399A91"/>
          </a:soli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0" tIns="0" rIns="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13" name="Rectangle: Rounded Corners 12">
            <a:extLst>
              <a:ext uri="{FF2B5EF4-FFF2-40B4-BE49-F238E27FC236}">
                <a16:creationId xmlns:a16="http://schemas.microsoft.com/office/drawing/2014/main" id="{FBFC7BA9-C013-6750-3637-D0F91B6D4AA5}"/>
              </a:ext>
              <a:ext uri="{C183D7F6-B498-43B3-948B-1728B52AA6E4}">
                <adec:decorative xmlns:adec="http://schemas.microsoft.com/office/drawing/2017/decorative" val="1"/>
              </a:ext>
            </a:extLst>
          </p:cNvPr>
          <p:cNvSpPr/>
          <p:nvPr/>
        </p:nvSpPr>
        <p:spPr bwMode="auto">
          <a:xfrm>
            <a:off x="3674691" y="2276951"/>
            <a:ext cx="1737360" cy="457200"/>
          </a:xfrm>
          <a:prstGeom prst="roundRect">
            <a:avLst>
              <a:gd name="adj" fmla="val 50000"/>
            </a:avLst>
          </a:prstGeom>
          <a:solidFill>
            <a:srgbClr val="0078D4"/>
          </a:soli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0" tIns="0" rIns="0" bIns="54864" numCol="1" spcCol="0" rtlCol="0" fromWordArt="0" anchor="ctr" anchorCtr="0" forceAA="0" compatLnSpc="1">
            <a:prstTxWarp prst="textNoShape">
              <a:avLst/>
            </a:prstTxWarp>
            <a:noAutofit/>
          </a:bodyPr>
          <a:lstStyle/>
          <a:p>
            <a:pPr algn="ctr" defTabSz="914400" fontAlgn="base">
              <a:spcBef>
                <a:spcPct val="0"/>
              </a:spcBef>
              <a:spcAft>
                <a:spcPct val="0"/>
              </a:spcAft>
            </a:pPr>
            <a:r>
              <a:rPr lang="en-US" sz="1800" b="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rPr>
              <a:t> </a:t>
            </a:r>
          </a:p>
        </p:txBody>
      </p:sp>
      <p:sp>
        <p:nvSpPr>
          <p:cNvPr id="14" name="Rectangle: Rounded Corners 13">
            <a:extLst>
              <a:ext uri="{FF2B5EF4-FFF2-40B4-BE49-F238E27FC236}">
                <a16:creationId xmlns:a16="http://schemas.microsoft.com/office/drawing/2014/main" id="{1815E354-D9C2-FAF0-E0F6-477ABAA25C6F}"/>
              </a:ext>
              <a:ext uri="{C183D7F6-B498-43B3-948B-1728B52AA6E4}">
                <adec:decorative xmlns:adec="http://schemas.microsoft.com/office/drawing/2017/decorative" val="1"/>
              </a:ext>
            </a:extLst>
          </p:cNvPr>
          <p:cNvSpPr/>
          <p:nvPr/>
        </p:nvSpPr>
        <p:spPr bwMode="auto">
          <a:xfrm>
            <a:off x="7080439" y="2239706"/>
            <a:ext cx="1737360" cy="457200"/>
          </a:xfrm>
          <a:prstGeom prst="roundRect">
            <a:avLst>
              <a:gd name="adj" fmla="val 50000"/>
            </a:avLst>
          </a:prstGeom>
          <a:solidFill>
            <a:srgbClr val="ED5261"/>
          </a:soli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0" tIns="0" rIns="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32" name="Freeform: Shape 31">
            <a:extLst>
              <a:ext uri="{FF2B5EF4-FFF2-40B4-BE49-F238E27FC236}">
                <a16:creationId xmlns:a16="http://schemas.microsoft.com/office/drawing/2014/main" id="{B0CEC98F-D4C2-11EC-F3E9-AEA396BCF8D3}"/>
              </a:ext>
              <a:ext uri="{C183D7F6-B498-43B3-948B-1728B52AA6E4}">
                <adec:decorative xmlns:adec="http://schemas.microsoft.com/office/drawing/2017/decorative" val="1"/>
              </a:ext>
            </a:extLst>
          </p:cNvPr>
          <p:cNvSpPr/>
          <p:nvPr/>
        </p:nvSpPr>
        <p:spPr bwMode="auto">
          <a:xfrm>
            <a:off x="449590" y="2794567"/>
            <a:ext cx="11600572" cy="1592114"/>
          </a:xfrm>
          <a:custGeom>
            <a:avLst/>
            <a:gdLst>
              <a:gd name="connsiteX0" fmla="*/ 3138495 w 11292820"/>
              <a:gd name="connsiteY0" fmla="*/ 0 h 1592114"/>
              <a:gd name="connsiteX1" fmla="*/ 5988442 w 11292820"/>
              <a:gd name="connsiteY1" fmla="*/ 0 h 1592114"/>
              <a:gd name="connsiteX2" fmla="*/ 6158249 w 11292820"/>
              <a:gd name="connsiteY2" fmla="*/ 0 h 1592114"/>
              <a:gd name="connsiteX3" fmla="*/ 10496763 w 11292820"/>
              <a:gd name="connsiteY3" fmla="*/ 0 h 1592114"/>
              <a:gd name="connsiteX4" fmla="*/ 11292820 w 11292820"/>
              <a:gd name="connsiteY4" fmla="*/ 796057 h 1592114"/>
              <a:gd name="connsiteX5" fmla="*/ 10496763 w 11292820"/>
              <a:gd name="connsiteY5" fmla="*/ 1592114 h 1592114"/>
              <a:gd name="connsiteX6" fmla="*/ 6158249 w 11292820"/>
              <a:gd name="connsiteY6" fmla="*/ 1592114 h 1592114"/>
              <a:gd name="connsiteX7" fmla="*/ 5988442 w 11292820"/>
              <a:gd name="connsiteY7" fmla="*/ 1592114 h 1592114"/>
              <a:gd name="connsiteX8" fmla="*/ 3149270 w 11292820"/>
              <a:gd name="connsiteY8" fmla="*/ 1592114 h 1592114"/>
              <a:gd name="connsiteX9" fmla="*/ 3138495 w 11292820"/>
              <a:gd name="connsiteY9" fmla="*/ 1592114 h 1592114"/>
              <a:gd name="connsiteX10" fmla="*/ 0 w 11292820"/>
              <a:gd name="connsiteY10" fmla="*/ 1592114 h 1592114"/>
              <a:gd name="connsiteX11" fmla="*/ 0 w 11292820"/>
              <a:gd name="connsiteY11" fmla="*/ 17 h 1592114"/>
              <a:gd name="connsiteX12" fmla="*/ 3138495 w 11292820"/>
              <a:gd name="connsiteY12" fmla="*/ 17 h 159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2820" h="1592114">
                <a:moveTo>
                  <a:pt x="3138495" y="0"/>
                </a:moveTo>
                <a:lnTo>
                  <a:pt x="5988442" y="0"/>
                </a:lnTo>
                <a:lnTo>
                  <a:pt x="6158249" y="0"/>
                </a:lnTo>
                <a:lnTo>
                  <a:pt x="10496763" y="0"/>
                </a:lnTo>
                <a:lnTo>
                  <a:pt x="11292820" y="796057"/>
                </a:lnTo>
                <a:lnTo>
                  <a:pt x="10496763" y="1592114"/>
                </a:lnTo>
                <a:lnTo>
                  <a:pt x="6158249" y="1592114"/>
                </a:lnTo>
                <a:lnTo>
                  <a:pt x="5988442" y="1592114"/>
                </a:lnTo>
                <a:lnTo>
                  <a:pt x="3149270" y="1592114"/>
                </a:lnTo>
                <a:lnTo>
                  <a:pt x="3138495" y="1592114"/>
                </a:lnTo>
                <a:lnTo>
                  <a:pt x="0" y="1592114"/>
                </a:lnTo>
                <a:lnTo>
                  <a:pt x="0" y="17"/>
                </a:lnTo>
                <a:lnTo>
                  <a:pt x="3138495" y="17"/>
                </a:lnTo>
                <a:close/>
              </a:path>
            </a:pathLst>
          </a:custGeom>
          <a:gradFill flip="none" rotWithShape="1">
            <a:gsLst>
              <a:gs pos="40000">
                <a:srgbClr val="C03BC4"/>
              </a:gs>
              <a:gs pos="100000">
                <a:srgbClr val="399A91"/>
              </a:gs>
              <a:gs pos="65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err="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2" name="Title 1">
            <a:extLst>
              <a:ext uri="{FF2B5EF4-FFF2-40B4-BE49-F238E27FC236}">
                <a16:creationId xmlns:a16="http://schemas.microsoft.com/office/drawing/2014/main" id="{3516DE46-59B1-CB28-481E-B1B45DA6E189}"/>
              </a:ext>
            </a:extLst>
          </p:cNvPr>
          <p:cNvSpPr>
            <a:spLocks noGrp="1"/>
          </p:cNvSpPr>
          <p:nvPr>
            <p:ph type="title"/>
          </p:nvPr>
        </p:nvSpPr>
        <p:spPr>
          <a:xfrm>
            <a:off x="588263" y="457200"/>
            <a:ext cx="11018520" cy="553998"/>
          </a:xfrm>
        </p:spPr>
        <p:txBody>
          <a:bodyPr/>
          <a:lstStyle/>
          <a:p>
            <a:r>
              <a:rPr lang="en-US"/>
              <a:t>A year of rapid growth and innovation</a:t>
            </a:r>
          </a:p>
        </p:txBody>
      </p:sp>
      <p:sp>
        <p:nvSpPr>
          <p:cNvPr id="78" name="Text Placeholder 77">
            <a:extLst>
              <a:ext uri="{FF2B5EF4-FFF2-40B4-BE49-F238E27FC236}">
                <a16:creationId xmlns:a16="http://schemas.microsoft.com/office/drawing/2014/main" id="{65E90500-91AE-8831-8171-44C05611EC97}"/>
              </a:ext>
            </a:extLst>
          </p:cNvPr>
          <p:cNvSpPr>
            <a:spLocks noGrp="1"/>
          </p:cNvSpPr>
          <p:nvPr>
            <p:ph type="body" sz="quarter" idx="12"/>
          </p:nvPr>
        </p:nvSpPr>
        <p:spPr>
          <a:xfrm>
            <a:off x="554512" y="2336169"/>
            <a:ext cx="1510262" cy="237426"/>
          </a:xfrm>
        </p:spPr>
        <p:txBody>
          <a:bodyPr/>
          <a:lstStyle/>
          <a:p>
            <a:r>
              <a:rPr lang="en-US"/>
              <a:t>2023 Ignite</a:t>
            </a:r>
          </a:p>
        </p:txBody>
      </p:sp>
      <p:sp>
        <p:nvSpPr>
          <p:cNvPr id="79" name="Text Placeholder 78">
            <a:extLst>
              <a:ext uri="{FF2B5EF4-FFF2-40B4-BE49-F238E27FC236}">
                <a16:creationId xmlns:a16="http://schemas.microsoft.com/office/drawing/2014/main" id="{962BC554-7E38-E185-4D99-F97CCDA2C2E5}"/>
              </a:ext>
            </a:extLst>
          </p:cNvPr>
          <p:cNvSpPr>
            <a:spLocks noGrp="1"/>
          </p:cNvSpPr>
          <p:nvPr>
            <p:ph type="body" sz="quarter" idx="13"/>
          </p:nvPr>
        </p:nvSpPr>
        <p:spPr>
          <a:xfrm>
            <a:off x="655638" y="3068638"/>
            <a:ext cx="2852737" cy="1194173"/>
          </a:xfrm>
        </p:spPr>
        <p:txBody>
          <a:bodyPr/>
          <a:lstStyle/>
          <a:p>
            <a:pPr lvl="1"/>
            <a:r>
              <a:rPr lang="en-US" b="1"/>
              <a:t>GA of Model Catalog </a:t>
            </a:r>
            <a:br>
              <a:rPr lang="en-US"/>
            </a:br>
            <a:r>
              <a:rPr lang="en-US"/>
              <a:t>and Launched Models as a Service (</a:t>
            </a:r>
            <a:r>
              <a:rPr lang="en-US" err="1"/>
              <a:t>MaaS</a:t>
            </a:r>
            <a:r>
              <a:rPr lang="en-US"/>
              <a:t>) at Ignite in partnership with Meta Llama</a:t>
            </a:r>
          </a:p>
          <a:p>
            <a:endParaRPr lang="en-US"/>
          </a:p>
        </p:txBody>
      </p:sp>
      <p:sp>
        <p:nvSpPr>
          <p:cNvPr id="80" name="Text Placeholder 79">
            <a:extLst>
              <a:ext uri="{FF2B5EF4-FFF2-40B4-BE49-F238E27FC236}">
                <a16:creationId xmlns:a16="http://schemas.microsoft.com/office/drawing/2014/main" id="{FD579CB8-190F-301F-DCF0-5E8D88480C7F}"/>
              </a:ext>
            </a:extLst>
          </p:cNvPr>
          <p:cNvSpPr>
            <a:spLocks noGrp="1"/>
          </p:cNvSpPr>
          <p:nvPr>
            <p:ph type="body" sz="quarter" idx="14"/>
          </p:nvPr>
        </p:nvSpPr>
        <p:spPr>
          <a:xfrm>
            <a:off x="3733162" y="2336169"/>
            <a:ext cx="1678889" cy="340264"/>
          </a:xfrm>
        </p:spPr>
        <p:txBody>
          <a:bodyPr/>
          <a:lstStyle/>
          <a:p>
            <a:r>
              <a:rPr lang="en-US"/>
              <a:t>2024 Jan-Oct</a:t>
            </a:r>
          </a:p>
        </p:txBody>
      </p:sp>
      <p:sp>
        <p:nvSpPr>
          <p:cNvPr id="81" name="Text Placeholder 80">
            <a:extLst>
              <a:ext uri="{FF2B5EF4-FFF2-40B4-BE49-F238E27FC236}">
                <a16:creationId xmlns:a16="http://schemas.microsoft.com/office/drawing/2014/main" id="{6549527E-9AAB-71A3-2D9D-1DF6FE1E0AB6}"/>
              </a:ext>
            </a:extLst>
          </p:cNvPr>
          <p:cNvSpPr>
            <a:spLocks noGrp="1"/>
          </p:cNvSpPr>
          <p:nvPr>
            <p:ph type="body" sz="quarter" idx="15"/>
          </p:nvPr>
        </p:nvSpPr>
        <p:spPr>
          <a:xfrm>
            <a:off x="3733800" y="2937474"/>
            <a:ext cx="3425825" cy="1938992"/>
          </a:xfrm>
        </p:spPr>
        <p:txBody>
          <a:bodyPr/>
          <a:lstStyle/>
          <a:p>
            <a:pPr lvl="1"/>
            <a:r>
              <a:rPr lang="en-US" b="1"/>
              <a:t>Launched 50+ </a:t>
            </a:r>
            <a:r>
              <a:rPr lang="en-US" b="1" err="1"/>
              <a:t>MaaS</a:t>
            </a:r>
            <a:r>
              <a:rPr lang="en-US" b="1"/>
              <a:t> models </a:t>
            </a:r>
            <a:br>
              <a:rPr lang="en-US"/>
            </a:br>
            <a:r>
              <a:rPr lang="en-US"/>
              <a:t>Cohere, Mistral, AI21, G42, Phi, Meta, </a:t>
            </a:r>
            <a:br>
              <a:rPr lang="en-US"/>
            </a:br>
            <a:r>
              <a:rPr lang="en-US" err="1"/>
              <a:t>Nixtla</a:t>
            </a:r>
            <a:r>
              <a:rPr lang="en-US"/>
              <a:t> </a:t>
            </a:r>
          </a:p>
          <a:p>
            <a:pPr lvl="1"/>
            <a:r>
              <a:rPr lang="en-US" b="1">
                <a:cs typeface="Segoe UI"/>
              </a:rPr>
              <a:t>250+ OSS models on Managed </a:t>
            </a:r>
            <a:endParaRPr lang="en-US" b="1">
              <a:solidFill>
                <a:srgbClr val="000000"/>
              </a:solidFill>
              <a:cs typeface="Segoe UI"/>
            </a:endParaRPr>
          </a:p>
          <a:p>
            <a:pPr lvl="1"/>
            <a:r>
              <a:rPr lang="en-US" b="1">
                <a:cs typeface="Segoe UI"/>
              </a:rPr>
              <a:t>compute</a:t>
            </a:r>
            <a:endParaRPr lang="en-US" b="1"/>
          </a:p>
          <a:p>
            <a:pPr lvl="1"/>
            <a:r>
              <a:rPr lang="en-US" b="1">
                <a:cs typeface="Segoe UI"/>
              </a:rPr>
              <a:t>Launched models on Github</a:t>
            </a:r>
          </a:p>
          <a:p>
            <a:pPr lvl="1"/>
            <a:endParaRPr lang="en-US">
              <a:cs typeface="Segoe UI"/>
            </a:endParaRPr>
          </a:p>
          <a:p>
            <a:pPr lvl="1"/>
            <a:r>
              <a:rPr lang="en-US"/>
              <a:t> </a:t>
            </a:r>
            <a:endParaRPr lang="en-US">
              <a:cs typeface="Segoe UI"/>
            </a:endParaRPr>
          </a:p>
        </p:txBody>
      </p:sp>
      <p:sp>
        <p:nvSpPr>
          <p:cNvPr id="82" name="Text Placeholder 81">
            <a:extLst>
              <a:ext uri="{FF2B5EF4-FFF2-40B4-BE49-F238E27FC236}">
                <a16:creationId xmlns:a16="http://schemas.microsoft.com/office/drawing/2014/main" id="{376C78C6-A5E5-D00E-13F7-553C4BF9EC11}"/>
              </a:ext>
            </a:extLst>
          </p:cNvPr>
          <p:cNvSpPr>
            <a:spLocks noGrp="1"/>
          </p:cNvSpPr>
          <p:nvPr>
            <p:ph type="body" sz="quarter" idx="16"/>
          </p:nvPr>
        </p:nvSpPr>
        <p:spPr>
          <a:xfrm>
            <a:off x="7364911" y="2294062"/>
            <a:ext cx="1299765" cy="382371"/>
          </a:xfrm>
        </p:spPr>
        <p:txBody>
          <a:bodyPr/>
          <a:lstStyle/>
          <a:p>
            <a:r>
              <a:rPr lang="en-US"/>
              <a:t>2024 Ignite</a:t>
            </a:r>
          </a:p>
        </p:txBody>
      </p:sp>
      <p:sp>
        <p:nvSpPr>
          <p:cNvPr id="83" name="Text Placeholder 82">
            <a:extLst>
              <a:ext uri="{FF2B5EF4-FFF2-40B4-BE49-F238E27FC236}">
                <a16:creationId xmlns:a16="http://schemas.microsoft.com/office/drawing/2014/main" id="{B1CFF46A-9E17-71AD-05FC-A07A9FDD5288}"/>
              </a:ext>
            </a:extLst>
          </p:cNvPr>
          <p:cNvSpPr>
            <a:spLocks noGrp="1"/>
          </p:cNvSpPr>
          <p:nvPr>
            <p:ph type="body" sz="quarter" idx="19"/>
          </p:nvPr>
        </p:nvSpPr>
        <p:spPr>
          <a:xfrm>
            <a:off x="7364413" y="3068638"/>
            <a:ext cx="3970337" cy="1163395"/>
          </a:xfrm>
        </p:spPr>
        <p:txBody>
          <a:bodyPr/>
          <a:lstStyle/>
          <a:p>
            <a:pPr lvl="1"/>
            <a:r>
              <a:rPr lang="en-US" b="1"/>
              <a:t>Over 1800+ models in the catalog</a:t>
            </a:r>
            <a:br>
              <a:rPr lang="en-US"/>
            </a:br>
            <a:r>
              <a:rPr lang="en-US"/>
              <a:t>and continuing the momentum with new models</a:t>
            </a:r>
          </a:p>
          <a:p>
            <a:pPr lvl="1"/>
            <a:r>
              <a:rPr lang="en-US"/>
              <a:t>Providing flexible deployment options</a:t>
            </a:r>
            <a:endParaRPr lang="en-US">
              <a:cs typeface="Segoe UI"/>
            </a:endParaRPr>
          </a:p>
          <a:p>
            <a:pPr lvl="1"/>
            <a:r>
              <a:rPr lang="en-US"/>
              <a:t>Seamless experimentation with Azure AI Model Inference API</a:t>
            </a:r>
          </a:p>
        </p:txBody>
      </p:sp>
      <p:sp>
        <p:nvSpPr>
          <p:cNvPr id="51" name="Text Placeholder 50">
            <a:extLst>
              <a:ext uri="{FF2B5EF4-FFF2-40B4-BE49-F238E27FC236}">
                <a16:creationId xmlns:a16="http://schemas.microsoft.com/office/drawing/2014/main" id="{2424BA7B-7667-D38B-7BF7-A6E5A5C3023A}"/>
              </a:ext>
            </a:extLst>
          </p:cNvPr>
          <p:cNvSpPr>
            <a:spLocks noGrp="1"/>
          </p:cNvSpPr>
          <p:nvPr>
            <p:ph type="body" sz="quarter" idx="18"/>
          </p:nvPr>
        </p:nvSpPr>
        <p:spPr>
          <a:xfrm>
            <a:off x="546299" y="4449605"/>
            <a:ext cx="10618230" cy="330014"/>
          </a:xfrm>
        </p:spPr>
        <p:txBody>
          <a:bodyPr/>
          <a:lstStyle/>
          <a:p>
            <a:r>
              <a:rPr lang="en-US"/>
              <a:t>Azure AI Model Catalog continues to evolve, providing a diverse range of AI models and unparalleled flexibility for enterprise use cases</a:t>
            </a:r>
          </a:p>
          <a:p>
            <a:endParaRPr lang="en-US"/>
          </a:p>
        </p:txBody>
      </p:sp>
      <p:sp>
        <p:nvSpPr>
          <p:cNvPr id="38" name="Freeform: Shape 37">
            <a:extLst>
              <a:ext uri="{FF2B5EF4-FFF2-40B4-BE49-F238E27FC236}">
                <a16:creationId xmlns:a16="http://schemas.microsoft.com/office/drawing/2014/main" id="{B25B3FB2-2B23-56F1-1598-74B2D0AEE3F0}"/>
              </a:ext>
              <a:ext uri="{C183D7F6-B498-43B3-948B-1728B52AA6E4}">
                <adec:decorative xmlns:adec="http://schemas.microsoft.com/office/drawing/2017/decorative" val="1"/>
              </a:ext>
            </a:extLst>
          </p:cNvPr>
          <p:cNvSpPr/>
          <p:nvPr/>
        </p:nvSpPr>
        <p:spPr bwMode="auto">
          <a:xfrm>
            <a:off x="3119218" y="3033902"/>
            <a:ext cx="555473" cy="1113444"/>
          </a:xfrm>
          <a:custGeom>
            <a:avLst/>
            <a:gdLst>
              <a:gd name="connsiteX0" fmla="*/ 169048 w 722299"/>
              <a:gd name="connsiteY0" fmla="*/ 0 h 1275550"/>
              <a:gd name="connsiteX1" fmla="*/ 722299 w 722299"/>
              <a:gd name="connsiteY1" fmla="*/ 553251 h 1275550"/>
              <a:gd name="connsiteX2" fmla="*/ 0 w 722299"/>
              <a:gd name="connsiteY2" fmla="*/ 1275550 h 1275550"/>
              <a:gd name="connsiteX0" fmla="*/ 2222 w 555473"/>
              <a:gd name="connsiteY0" fmla="*/ 0 h 1113444"/>
              <a:gd name="connsiteX1" fmla="*/ 555473 w 555473"/>
              <a:gd name="connsiteY1" fmla="*/ 553251 h 1113444"/>
              <a:gd name="connsiteX2" fmla="*/ 0 w 555473"/>
              <a:gd name="connsiteY2" fmla="*/ 1113444 h 1113444"/>
            </a:gdLst>
            <a:ahLst/>
            <a:cxnLst>
              <a:cxn ang="0">
                <a:pos x="connsiteX0" y="connsiteY0"/>
              </a:cxn>
              <a:cxn ang="0">
                <a:pos x="connsiteX1" y="connsiteY1"/>
              </a:cxn>
              <a:cxn ang="0">
                <a:pos x="connsiteX2" y="connsiteY2"/>
              </a:cxn>
            </a:cxnLst>
            <a:rect l="l" t="t" r="r" b="b"/>
            <a:pathLst>
              <a:path w="555473" h="1113444">
                <a:moveTo>
                  <a:pt x="2222" y="0"/>
                </a:moveTo>
                <a:lnTo>
                  <a:pt x="555473" y="553251"/>
                </a:lnTo>
                <a:lnTo>
                  <a:pt x="0" y="1113444"/>
                </a:lnTo>
              </a:path>
            </a:pathLst>
          </a:custGeom>
          <a:noFill/>
          <a:ln w="28575" cap="rnd">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AE9ADE07-0AD1-3F4D-F4DF-0B2AA7B8836F}"/>
              </a:ext>
              <a:ext uri="{C183D7F6-B498-43B3-948B-1728B52AA6E4}">
                <adec:decorative xmlns:adec="http://schemas.microsoft.com/office/drawing/2017/decorative" val="1"/>
              </a:ext>
            </a:extLst>
          </p:cNvPr>
          <p:cNvSpPr/>
          <p:nvPr/>
        </p:nvSpPr>
        <p:spPr bwMode="auto">
          <a:xfrm>
            <a:off x="6644615" y="3006304"/>
            <a:ext cx="555473" cy="1113444"/>
          </a:xfrm>
          <a:custGeom>
            <a:avLst/>
            <a:gdLst>
              <a:gd name="connsiteX0" fmla="*/ 169048 w 722299"/>
              <a:gd name="connsiteY0" fmla="*/ 0 h 1275550"/>
              <a:gd name="connsiteX1" fmla="*/ 722299 w 722299"/>
              <a:gd name="connsiteY1" fmla="*/ 553251 h 1275550"/>
              <a:gd name="connsiteX2" fmla="*/ 0 w 722299"/>
              <a:gd name="connsiteY2" fmla="*/ 1275550 h 1275550"/>
              <a:gd name="connsiteX0" fmla="*/ 2222 w 555473"/>
              <a:gd name="connsiteY0" fmla="*/ 0 h 1113444"/>
              <a:gd name="connsiteX1" fmla="*/ 555473 w 555473"/>
              <a:gd name="connsiteY1" fmla="*/ 553251 h 1113444"/>
              <a:gd name="connsiteX2" fmla="*/ 0 w 555473"/>
              <a:gd name="connsiteY2" fmla="*/ 1113444 h 1113444"/>
            </a:gdLst>
            <a:ahLst/>
            <a:cxnLst>
              <a:cxn ang="0">
                <a:pos x="connsiteX0" y="connsiteY0"/>
              </a:cxn>
              <a:cxn ang="0">
                <a:pos x="connsiteX1" y="connsiteY1"/>
              </a:cxn>
              <a:cxn ang="0">
                <a:pos x="connsiteX2" y="connsiteY2"/>
              </a:cxn>
            </a:cxnLst>
            <a:rect l="l" t="t" r="r" b="b"/>
            <a:pathLst>
              <a:path w="555473" h="1113444">
                <a:moveTo>
                  <a:pt x="2222" y="0"/>
                </a:moveTo>
                <a:lnTo>
                  <a:pt x="555473" y="553251"/>
                </a:lnTo>
                <a:lnTo>
                  <a:pt x="0" y="1113444"/>
                </a:lnTo>
              </a:path>
            </a:pathLst>
          </a:custGeom>
          <a:noFill/>
          <a:ln w="28575" cap="rnd">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D10289E-33E7-F3B9-CE7B-61316D4BAC79}"/>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4AA17D8-2553-9A01-3258-CF9885077369}"/>
              </a:ext>
            </a:extLst>
          </p:cNvPr>
          <p:cNvSpPr txBox="1"/>
          <p:nvPr/>
        </p:nvSpPr>
        <p:spPr>
          <a:xfrm>
            <a:off x="4120088" y="6519446"/>
            <a:ext cx="3951823" cy="338554"/>
          </a:xfrm>
          <a:prstGeom prst="rect">
            <a:avLst/>
          </a:prstGeom>
          <a:noFill/>
        </p:spPr>
        <p:txBody>
          <a:bodyPr wrap="square" rtlCol="0">
            <a:spAutoFit/>
          </a:bodyPr>
          <a:lstStyle/>
          <a:p>
            <a:pPr algn="ctr"/>
            <a:r>
              <a:rPr lang="en-US" sz="1600" b="0" dirty="0">
                <a:solidFill>
                  <a:schemeClr val="bg1"/>
                </a:solidFill>
                <a:latin typeface="Segoe UI Semibold" panose="020B0702040204020203" pitchFamily="34" charset="0"/>
                <a:cs typeface="Segoe UI Semibold" panose="020B0702040204020203" pitchFamily="34" charset="0"/>
              </a:rPr>
              <a:t>#DataSatMadrid</a:t>
            </a:r>
          </a:p>
        </p:txBody>
      </p:sp>
      <p:sp>
        <p:nvSpPr>
          <p:cNvPr id="5" name="Isosceles Triangle 4">
            <a:extLst>
              <a:ext uri="{FF2B5EF4-FFF2-40B4-BE49-F238E27FC236}">
                <a16:creationId xmlns:a16="http://schemas.microsoft.com/office/drawing/2014/main" id="{0A274DC1-1C30-B2CE-FB19-83D2E7A14C3B}"/>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288351BB-6B8F-B099-DF1A-9389495047BB}"/>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934156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07015-15EB-A584-3FD8-B717D55EFAE7}"/>
              </a:ext>
            </a:extLst>
          </p:cNvPr>
          <p:cNvSpPr>
            <a:spLocks noGrp="1"/>
          </p:cNvSpPr>
          <p:nvPr>
            <p:ph type="title"/>
          </p:nvPr>
        </p:nvSpPr>
        <p:spPr/>
        <p:txBody>
          <a:bodyPr/>
          <a:lstStyle/>
          <a:p>
            <a:r>
              <a:rPr lang="en-US" dirty="0"/>
              <a:t>Demo Show Model Catalog</a:t>
            </a:r>
          </a:p>
        </p:txBody>
      </p:sp>
      <p:pic>
        <p:nvPicPr>
          <p:cNvPr id="6" name="Picture 5">
            <a:extLst>
              <a:ext uri="{FF2B5EF4-FFF2-40B4-BE49-F238E27FC236}">
                <a16:creationId xmlns:a16="http://schemas.microsoft.com/office/drawing/2014/main" id="{F44D1AF5-12DD-10A6-5B76-C54A55342C4D}"/>
              </a:ext>
            </a:extLst>
          </p:cNvPr>
          <p:cNvPicPr>
            <a:picLocks noChangeAspect="1"/>
          </p:cNvPicPr>
          <p:nvPr/>
        </p:nvPicPr>
        <p:blipFill>
          <a:blip r:embed="rId2"/>
          <a:stretch>
            <a:fillRect/>
          </a:stretch>
        </p:blipFill>
        <p:spPr>
          <a:xfrm>
            <a:off x="0" y="180"/>
            <a:ext cx="12191999" cy="6857641"/>
          </a:xfrm>
          <a:prstGeom prst="rect">
            <a:avLst/>
          </a:prstGeom>
        </p:spPr>
      </p:pic>
    </p:spTree>
    <p:extLst>
      <p:ext uri="{BB962C8B-B14F-4D97-AF65-F5344CB8AC3E}">
        <p14:creationId xmlns:p14="http://schemas.microsoft.com/office/powerpoint/2010/main" val="102942884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E77F576-2FDA-9AE7-6733-D3B28D98EC92}"/>
              </a:ext>
            </a:extLst>
          </p:cNvPr>
          <p:cNvPicPr>
            <a:picLocks noChangeAspect="1"/>
          </p:cNvPicPr>
          <p:nvPr/>
        </p:nvPicPr>
        <p:blipFill>
          <a:blip r:embed="rId2"/>
          <a:stretch>
            <a:fillRect/>
          </a:stretch>
        </p:blipFill>
        <p:spPr>
          <a:xfrm>
            <a:off x="-1" y="180"/>
            <a:ext cx="12192001" cy="6857641"/>
          </a:xfrm>
          <a:prstGeom prst="rect">
            <a:avLst/>
          </a:prstGeom>
        </p:spPr>
      </p:pic>
    </p:spTree>
    <p:extLst>
      <p:ext uri="{BB962C8B-B14F-4D97-AF65-F5344CB8AC3E}">
        <p14:creationId xmlns:p14="http://schemas.microsoft.com/office/powerpoint/2010/main" val="3134637636"/>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EA06FA0-3C69-134C-5DE7-CCD37EB4D2DB}"/>
              </a:ext>
            </a:extLst>
          </p:cNvPr>
          <p:cNvPicPr>
            <a:picLocks noChangeAspect="1"/>
          </p:cNvPicPr>
          <p:nvPr/>
        </p:nvPicPr>
        <p:blipFill>
          <a:blip r:embed="rId2"/>
          <a:stretch>
            <a:fillRect/>
          </a:stretch>
        </p:blipFill>
        <p:spPr>
          <a:xfrm>
            <a:off x="474944" y="334069"/>
            <a:ext cx="3403799" cy="6283493"/>
          </a:xfrm>
          <a:prstGeom prst="rect">
            <a:avLst/>
          </a:prstGeom>
        </p:spPr>
      </p:pic>
      <p:pic>
        <p:nvPicPr>
          <p:cNvPr id="6" name="Picture 5">
            <a:extLst>
              <a:ext uri="{FF2B5EF4-FFF2-40B4-BE49-F238E27FC236}">
                <a16:creationId xmlns:a16="http://schemas.microsoft.com/office/drawing/2014/main" id="{B0B2E560-9BDB-E029-9161-CCE289153061}"/>
              </a:ext>
            </a:extLst>
          </p:cNvPr>
          <p:cNvPicPr>
            <a:picLocks noChangeAspect="1"/>
          </p:cNvPicPr>
          <p:nvPr/>
        </p:nvPicPr>
        <p:blipFill>
          <a:blip r:embed="rId3"/>
          <a:stretch>
            <a:fillRect/>
          </a:stretch>
        </p:blipFill>
        <p:spPr>
          <a:xfrm>
            <a:off x="4886424" y="287254"/>
            <a:ext cx="2873935" cy="3484430"/>
          </a:xfrm>
          <a:prstGeom prst="rect">
            <a:avLst/>
          </a:prstGeom>
        </p:spPr>
      </p:pic>
      <p:pic>
        <p:nvPicPr>
          <p:cNvPr id="8" name="Picture 7">
            <a:extLst>
              <a:ext uri="{FF2B5EF4-FFF2-40B4-BE49-F238E27FC236}">
                <a16:creationId xmlns:a16="http://schemas.microsoft.com/office/drawing/2014/main" id="{E80D2C1E-6AF7-5C9E-AD46-443B4C056938}"/>
              </a:ext>
            </a:extLst>
          </p:cNvPr>
          <p:cNvPicPr>
            <a:picLocks noChangeAspect="1"/>
          </p:cNvPicPr>
          <p:nvPr/>
        </p:nvPicPr>
        <p:blipFill>
          <a:blip r:embed="rId4"/>
          <a:stretch>
            <a:fillRect/>
          </a:stretch>
        </p:blipFill>
        <p:spPr>
          <a:xfrm>
            <a:off x="8708150" y="287253"/>
            <a:ext cx="2453500" cy="4901240"/>
          </a:xfrm>
          <a:prstGeom prst="rect">
            <a:avLst/>
          </a:prstGeom>
        </p:spPr>
      </p:pic>
    </p:spTree>
    <p:extLst>
      <p:ext uri="{BB962C8B-B14F-4D97-AF65-F5344CB8AC3E}">
        <p14:creationId xmlns:p14="http://schemas.microsoft.com/office/powerpoint/2010/main" val="86553305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D1E864-03BF-C40F-E4F4-3ED02BB4A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851A68-F594-5CCD-2331-E1B670F36DAF}"/>
              </a:ext>
            </a:extLst>
          </p:cNvPr>
          <p:cNvSpPr>
            <a:spLocks noGrp="1"/>
          </p:cNvSpPr>
          <p:nvPr>
            <p:ph type="title"/>
          </p:nvPr>
        </p:nvSpPr>
        <p:spPr>
          <a:xfrm>
            <a:off x="588263" y="457200"/>
            <a:ext cx="11018520" cy="553998"/>
          </a:xfrm>
        </p:spPr>
        <p:txBody>
          <a:bodyPr/>
          <a:lstStyle/>
          <a:p>
            <a:r>
              <a:rPr lang="en-US"/>
              <a:t>Making the right choice</a:t>
            </a:r>
          </a:p>
        </p:txBody>
      </p:sp>
      <p:sp>
        <p:nvSpPr>
          <p:cNvPr id="4" name="Text Placeholder 3">
            <a:extLst>
              <a:ext uri="{FF2B5EF4-FFF2-40B4-BE49-F238E27FC236}">
                <a16:creationId xmlns:a16="http://schemas.microsoft.com/office/drawing/2014/main" id="{28A59B40-116E-9A58-0773-7A66A6C2F0CC}"/>
              </a:ext>
            </a:extLst>
          </p:cNvPr>
          <p:cNvSpPr>
            <a:spLocks noGrp="1"/>
          </p:cNvSpPr>
          <p:nvPr>
            <p:ph type="body" sz="quarter" idx="10"/>
          </p:nvPr>
        </p:nvSpPr>
        <p:spPr>
          <a:xfrm>
            <a:off x="3241600" y="2012950"/>
            <a:ext cx="5634038" cy="369332"/>
          </a:xfrm>
        </p:spPr>
        <p:txBody>
          <a:bodyPr/>
          <a:lstStyle/>
          <a:p>
            <a:r>
              <a:rPr lang="en-US"/>
              <a:t>Ask the right questions </a:t>
            </a:r>
          </a:p>
        </p:txBody>
      </p:sp>
      <p:sp>
        <p:nvSpPr>
          <p:cNvPr id="5" name="Text Placeholder 4">
            <a:extLst>
              <a:ext uri="{FF2B5EF4-FFF2-40B4-BE49-F238E27FC236}">
                <a16:creationId xmlns:a16="http://schemas.microsoft.com/office/drawing/2014/main" id="{0BC60234-AB4E-26AE-C032-7B3F9E4F5E89}"/>
              </a:ext>
            </a:extLst>
          </p:cNvPr>
          <p:cNvSpPr>
            <a:spLocks noGrp="1"/>
          </p:cNvSpPr>
          <p:nvPr>
            <p:ph type="body" sz="quarter" idx="11"/>
          </p:nvPr>
        </p:nvSpPr>
        <p:spPr>
          <a:xfrm>
            <a:off x="4156819" y="3582003"/>
            <a:ext cx="3746090" cy="276747"/>
          </a:xfrm>
        </p:spPr>
        <p:txBody>
          <a:bodyPr/>
          <a:lstStyle/>
          <a:p>
            <a:r>
              <a:rPr lang="en-US"/>
              <a:t>Establish your criteria for measuring success/failure</a:t>
            </a:r>
          </a:p>
        </p:txBody>
      </p:sp>
      <p:sp>
        <p:nvSpPr>
          <p:cNvPr id="6" name="Text Placeholder 5">
            <a:extLst>
              <a:ext uri="{FF2B5EF4-FFF2-40B4-BE49-F238E27FC236}">
                <a16:creationId xmlns:a16="http://schemas.microsoft.com/office/drawing/2014/main" id="{0160F85F-2B5C-6C09-B133-46ADA8D7D7E1}"/>
              </a:ext>
            </a:extLst>
          </p:cNvPr>
          <p:cNvSpPr>
            <a:spLocks noGrp="1"/>
          </p:cNvSpPr>
          <p:nvPr>
            <p:ph type="body" sz="quarter" idx="12"/>
          </p:nvPr>
        </p:nvSpPr>
        <p:spPr>
          <a:xfrm>
            <a:off x="5026974" y="5090884"/>
            <a:ext cx="2005780" cy="353961"/>
          </a:xfrm>
        </p:spPr>
        <p:txBody>
          <a:bodyPr/>
          <a:lstStyle/>
          <a:p>
            <a:r>
              <a:rPr lang="en-US"/>
              <a:t>Shortlist models for evaluation</a:t>
            </a:r>
          </a:p>
        </p:txBody>
      </p:sp>
      <p:sp>
        <p:nvSpPr>
          <p:cNvPr id="3" name="Rectangle 2">
            <a:extLst>
              <a:ext uri="{FF2B5EF4-FFF2-40B4-BE49-F238E27FC236}">
                <a16:creationId xmlns:a16="http://schemas.microsoft.com/office/drawing/2014/main" id="{BCE64F80-31C2-0FA9-7CE2-846E08964814}"/>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62C75E0-E1C6-33D6-2250-0D59168A308F}"/>
              </a:ext>
            </a:extLst>
          </p:cNvPr>
          <p:cNvSpPr txBox="1"/>
          <p:nvPr/>
        </p:nvSpPr>
        <p:spPr>
          <a:xfrm>
            <a:off x="4120088" y="6519446"/>
            <a:ext cx="3951823" cy="338554"/>
          </a:xfrm>
          <a:prstGeom prst="rect">
            <a:avLst/>
          </a:prstGeom>
          <a:noFill/>
        </p:spPr>
        <p:txBody>
          <a:bodyPr wrap="square" rtlCol="0">
            <a:spAutoFit/>
          </a:bodyPr>
          <a:lstStyle/>
          <a:p>
            <a:pPr algn="ctr"/>
            <a:r>
              <a:rPr lang="en-US" sz="1600" b="0" dirty="0">
                <a:solidFill>
                  <a:schemeClr val="bg1"/>
                </a:solidFill>
                <a:latin typeface="Segoe UI Semibold" panose="020B0702040204020203" pitchFamily="34" charset="0"/>
                <a:cs typeface="Segoe UI Semibold" panose="020B0702040204020203" pitchFamily="34" charset="0"/>
              </a:rPr>
              <a:t>#DataSatMadrid</a:t>
            </a:r>
          </a:p>
        </p:txBody>
      </p:sp>
      <p:sp>
        <p:nvSpPr>
          <p:cNvPr id="8" name="Isosceles Triangle 7">
            <a:extLst>
              <a:ext uri="{FF2B5EF4-FFF2-40B4-BE49-F238E27FC236}">
                <a16:creationId xmlns:a16="http://schemas.microsoft.com/office/drawing/2014/main" id="{3795BEF1-A801-AA19-8234-A59AE36DB144}"/>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23B8F1AF-5F32-EFE7-07A0-E1AAF96363E2}"/>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376238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CC130D3-953A-5830-4A28-6D2055A37EB5}"/>
              </a:ext>
              <a:ext uri="{C183D7F6-B498-43B3-948B-1728B52AA6E4}">
                <adec:decorative xmlns:adec="http://schemas.microsoft.com/office/drawing/2017/decorative" val="1"/>
              </a:ext>
            </a:extLst>
          </p:cNvPr>
          <p:cNvSpPr/>
          <p:nvPr/>
        </p:nvSpPr>
        <p:spPr bwMode="auto">
          <a:xfrm>
            <a:off x="964537" y="3421693"/>
            <a:ext cx="2944368" cy="466633"/>
          </a:xfrm>
          <a:prstGeom prst="roundRect">
            <a:avLst>
              <a:gd name="adj" fmla="val 50000"/>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err="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12" name="Rectangle: Rounded Corners 11">
            <a:extLst>
              <a:ext uri="{FF2B5EF4-FFF2-40B4-BE49-F238E27FC236}">
                <a16:creationId xmlns:a16="http://schemas.microsoft.com/office/drawing/2014/main" id="{0C2229AD-503A-94C9-63EB-195E0F5E0353}"/>
              </a:ext>
              <a:ext uri="{C183D7F6-B498-43B3-948B-1728B52AA6E4}">
                <adec:decorative xmlns:adec="http://schemas.microsoft.com/office/drawing/2017/decorative" val="1"/>
              </a:ext>
            </a:extLst>
          </p:cNvPr>
          <p:cNvSpPr/>
          <p:nvPr/>
        </p:nvSpPr>
        <p:spPr bwMode="auto">
          <a:xfrm>
            <a:off x="4611098" y="1270022"/>
            <a:ext cx="2945473" cy="466633"/>
          </a:xfrm>
          <a:prstGeom prst="roundRect">
            <a:avLst>
              <a:gd name="adj" fmla="val 50000"/>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err="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14" name="Rectangle: Rounded Corners 13">
            <a:extLst>
              <a:ext uri="{FF2B5EF4-FFF2-40B4-BE49-F238E27FC236}">
                <a16:creationId xmlns:a16="http://schemas.microsoft.com/office/drawing/2014/main" id="{09D5C173-6367-3EDE-CA1D-135F88B4F58F}"/>
              </a:ext>
              <a:ext uri="{C183D7F6-B498-43B3-948B-1728B52AA6E4}">
                <adec:decorative xmlns:adec="http://schemas.microsoft.com/office/drawing/2017/decorative" val="1"/>
              </a:ext>
            </a:extLst>
          </p:cNvPr>
          <p:cNvSpPr/>
          <p:nvPr/>
        </p:nvSpPr>
        <p:spPr bwMode="auto">
          <a:xfrm>
            <a:off x="8277626" y="3421692"/>
            <a:ext cx="2944368" cy="466633"/>
          </a:xfrm>
          <a:prstGeom prst="roundRect">
            <a:avLst>
              <a:gd name="adj" fmla="val 50000"/>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err="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16" name="Rectangle: Rounded Corners 15">
            <a:extLst>
              <a:ext uri="{FF2B5EF4-FFF2-40B4-BE49-F238E27FC236}">
                <a16:creationId xmlns:a16="http://schemas.microsoft.com/office/drawing/2014/main" id="{FA8F6BAB-05D7-FBC1-7037-476C65DF69CA}"/>
              </a:ext>
              <a:ext uri="{C183D7F6-B498-43B3-948B-1728B52AA6E4}">
                <adec:decorative xmlns:adec="http://schemas.microsoft.com/office/drawing/2017/decorative" val="1"/>
              </a:ext>
            </a:extLst>
          </p:cNvPr>
          <p:cNvSpPr/>
          <p:nvPr/>
        </p:nvSpPr>
        <p:spPr bwMode="auto">
          <a:xfrm>
            <a:off x="4611650" y="5934167"/>
            <a:ext cx="2944368" cy="541706"/>
          </a:xfrm>
          <a:prstGeom prst="roundRect">
            <a:avLst>
              <a:gd name="adj" fmla="val 50000"/>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err="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5" name="Oval 4">
            <a:extLst>
              <a:ext uri="{FF2B5EF4-FFF2-40B4-BE49-F238E27FC236}">
                <a16:creationId xmlns:a16="http://schemas.microsoft.com/office/drawing/2014/main" id="{8E9943F0-CB59-3D23-11EF-FD5B1D965E77}"/>
              </a:ext>
              <a:ext uri="{C183D7F6-B498-43B3-948B-1728B52AA6E4}">
                <adec:decorative xmlns:adec="http://schemas.microsoft.com/office/drawing/2017/decorative" val="1"/>
              </a:ext>
            </a:extLst>
          </p:cNvPr>
          <p:cNvSpPr/>
          <p:nvPr/>
        </p:nvSpPr>
        <p:spPr bwMode="auto">
          <a:xfrm>
            <a:off x="4712234" y="2307801"/>
            <a:ext cx="2743200" cy="2743200"/>
          </a:xfrm>
          <a:prstGeom prst="ellipse">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noAutofit/>
          </a:bodyPr>
          <a:lstStyle/>
          <a:p>
            <a:pPr algn="ctr" defTabSz="914400" fontAlgn="base">
              <a:spcBef>
                <a:spcPct val="0"/>
              </a:spcBef>
              <a:spcAft>
                <a:spcPct val="0"/>
              </a:spcAft>
            </a:pPr>
            <a:endParaRPr lang="en-US" sz="1800" b="1" err="1">
              <a:ln w="3175">
                <a:noFill/>
              </a:ln>
              <a:gradFill>
                <a:gsLst>
                  <a:gs pos="53147">
                    <a:srgbClr val="FFFFFF"/>
                  </a:gs>
                  <a:gs pos="28000">
                    <a:srgbClr val="FFFFFF"/>
                  </a:gs>
                </a:gsLst>
                <a:path path="circle">
                  <a:fillToRect l="100000" b="100000"/>
                </a:path>
              </a:gradFill>
              <a:latin typeface="Segoe UI Variable Display Semib" pitchFamily="2" charset="0"/>
              <a:cs typeface="Segoe UI" pitchFamily="34" charset="0"/>
            </a:endParaRPr>
          </a:p>
        </p:txBody>
      </p:sp>
      <p:sp>
        <p:nvSpPr>
          <p:cNvPr id="2" name="Title 1">
            <a:extLst>
              <a:ext uri="{FF2B5EF4-FFF2-40B4-BE49-F238E27FC236}">
                <a16:creationId xmlns:a16="http://schemas.microsoft.com/office/drawing/2014/main" id="{DC1CFF73-B996-EDD3-5A24-B640657EBAB9}"/>
              </a:ext>
            </a:extLst>
          </p:cNvPr>
          <p:cNvSpPr>
            <a:spLocks noGrp="1"/>
          </p:cNvSpPr>
          <p:nvPr>
            <p:ph type="title"/>
          </p:nvPr>
        </p:nvSpPr>
        <p:spPr>
          <a:xfrm>
            <a:off x="588263" y="457200"/>
            <a:ext cx="11018520" cy="553998"/>
          </a:xfrm>
        </p:spPr>
        <p:txBody>
          <a:bodyPr/>
          <a:lstStyle/>
          <a:p>
            <a:r>
              <a:rPr lang="en-US"/>
              <a:t>Making model selection simple</a:t>
            </a:r>
          </a:p>
        </p:txBody>
      </p:sp>
      <p:sp>
        <p:nvSpPr>
          <p:cNvPr id="34" name="Text Placeholder 33">
            <a:extLst>
              <a:ext uri="{FF2B5EF4-FFF2-40B4-BE49-F238E27FC236}">
                <a16:creationId xmlns:a16="http://schemas.microsoft.com/office/drawing/2014/main" id="{DBF43B42-D86B-9C52-0480-2C7FABF733FF}"/>
              </a:ext>
            </a:extLst>
          </p:cNvPr>
          <p:cNvSpPr>
            <a:spLocks noGrp="1"/>
          </p:cNvSpPr>
          <p:nvPr>
            <p:ph type="body" sz="quarter" idx="12"/>
          </p:nvPr>
        </p:nvSpPr>
        <p:spPr>
          <a:xfrm>
            <a:off x="4678024" y="1364839"/>
            <a:ext cx="2811620" cy="276999"/>
          </a:xfrm>
        </p:spPr>
        <p:txBody>
          <a:bodyPr/>
          <a:lstStyle/>
          <a:p>
            <a:r>
              <a:rPr lang="en-US"/>
              <a:t>Model Inference API</a:t>
            </a:r>
          </a:p>
        </p:txBody>
      </p:sp>
      <p:sp>
        <p:nvSpPr>
          <p:cNvPr id="35" name="Text Placeholder 34">
            <a:extLst>
              <a:ext uri="{FF2B5EF4-FFF2-40B4-BE49-F238E27FC236}">
                <a16:creationId xmlns:a16="http://schemas.microsoft.com/office/drawing/2014/main" id="{E5D1652E-BB08-ED84-C4DB-9BE41053254D}"/>
              </a:ext>
            </a:extLst>
          </p:cNvPr>
          <p:cNvSpPr>
            <a:spLocks noGrp="1"/>
          </p:cNvSpPr>
          <p:nvPr>
            <p:ph type="body" sz="quarter" idx="13"/>
          </p:nvPr>
        </p:nvSpPr>
        <p:spPr>
          <a:xfrm>
            <a:off x="1030911" y="3516510"/>
            <a:ext cx="2811620" cy="276999"/>
          </a:xfrm>
        </p:spPr>
        <p:txBody>
          <a:bodyPr/>
          <a:lstStyle/>
          <a:p>
            <a:r>
              <a:rPr lang="en-US"/>
              <a:t>Benchmarking</a:t>
            </a:r>
          </a:p>
        </p:txBody>
      </p:sp>
      <p:sp>
        <p:nvSpPr>
          <p:cNvPr id="36" name="Text Placeholder 35">
            <a:extLst>
              <a:ext uri="{FF2B5EF4-FFF2-40B4-BE49-F238E27FC236}">
                <a16:creationId xmlns:a16="http://schemas.microsoft.com/office/drawing/2014/main" id="{228C27D0-0EF1-13CC-C7E8-C14381807250}"/>
              </a:ext>
            </a:extLst>
          </p:cNvPr>
          <p:cNvSpPr>
            <a:spLocks noGrp="1"/>
          </p:cNvSpPr>
          <p:nvPr>
            <p:ph type="body" sz="quarter" idx="14"/>
          </p:nvPr>
        </p:nvSpPr>
        <p:spPr>
          <a:xfrm>
            <a:off x="4731097" y="3059668"/>
            <a:ext cx="2718892" cy="1292662"/>
          </a:xfrm>
        </p:spPr>
        <p:txBody>
          <a:bodyPr/>
          <a:lstStyle/>
          <a:p>
            <a:r>
              <a:rPr lang="en-US" dirty="0"/>
              <a:t>Azure AI Model Catalog</a:t>
            </a:r>
          </a:p>
        </p:txBody>
      </p:sp>
      <p:sp>
        <p:nvSpPr>
          <p:cNvPr id="37" name="Text Placeholder 36">
            <a:extLst>
              <a:ext uri="{FF2B5EF4-FFF2-40B4-BE49-F238E27FC236}">
                <a16:creationId xmlns:a16="http://schemas.microsoft.com/office/drawing/2014/main" id="{7CCA80EB-FE81-42D4-6C3D-EEAF4A82475E}"/>
              </a:ext>
            </a:extLst>
          </p:cNvPr>
          <p:cNvSpPr>
            <a:spLocks noGrp="1"/>
          </p:cNvSpPr>
          <p:nvPr>
            <p:ph type="body" sz="quarter" idx="15"/>
          </p:nvPr>
        </p:nvSpPr>
        <p:spPr>
          <a:xfrm>
            <a:off x="8344000" y="3516510"/>
            <a:ext cx="2811620" cy="276999"/>
          </a:xfrm>
        </p:spPr>
        <p:txBody>
          <a:bodyPr/>
          <a:lstStyle/>
          <a:p>
            <a:pPr marL="0" indent="0" algn="ctr">
              <a:buNone/>
            </a:pPr>
            <a:r>
              <a:rPr lang="en-US"/>
              <a:t>Simple fine-tuning</a:t>
            </a:r>
          </a:p>
        </p:txBody>
      </p:sp>
      <p:sp>
        <p:nvSpPr>
          <p:cNvPr id="38" name="Text Placeholder 37">
            <a:extLst>
              <a:ext uri="{FF2B5EF4-FFF2-40B4-BE49-F238E27FC236}">
                <a16:creationId xmlns:a16="http://schemas.microsoft.com/office/drawing/2014/main" id="{3AF68D7D-D5DA-1261-37C4-58B291778FE3}"/>
              </a:ext>
            </a:extLst>
          </p:cNvPr>
          <p:cNvSpPr>
            <a:spLocks noGrp="1"/>
          </p:cNvSpPr>
          <p:nvPr>
            <p:ph type="body" sz="quarter" idx="16"/>
          </p:nvPr>
        </p:nvSpPr>
        <p:spPr>
          <a:xfrm>
            <a:off x="4678363" y="6043226"/>
            <a:ext cx="2811462" cy="276999"/>
          </a:xfrm>
        </p:spPr>
        <p:txBody>
          <a:bodyPr/>
          <a:lstStyle/>
          <a:p>
            <a:pPr marL="0" indent="0" algn="ctr">
              <a:buNone/>
            </a:pPr>
            <a:r>
              <a:rPr lang="en-US"/>
              <a:t>Evaluation SDK</a:t>
            </a:r>
          </a:p>
        </p:txBody>
      </p:sp>
      <p:cxnSp>
        <p:nvCxnSpPr>
          <p:cNvPr id="10" name="Straight Arrow Connector 9">
            <a:extLst>
              <a:ext uri="{FF2B5EF4-FFF2-40B4-BE49-F238E27FC236}">
                <a16:creationId xmlns:a16="http://schemas.microsoft.com/office/drawing/2014/main" id="{FFE57051-D5FA-C4FF-D9A1-94921F697D8A}"/>
              </a:ext>
              <a:ext uri="{C183D7F6-B498-43B3-948B-1728B52AA6E4}">
                <adec:decorative xmlns:adec="http://schemas.microsoft.com/office/drawing/2017/decorative" val="1"/>
              </a:ext>
            </a:extLst>
          </p:cNvPr>
          <p:cNvCxnSpPr>
            <a:cxnSpLocks/>
          </p:cNvCxnSpPr>
          <p:nvPr/>
        </p:nvCxnSpPr>
        <p:spPr>
          <a:xfrm flipH="1">
            <a:off x="3908905" y="3655009"/>
            <a:ext cx="83435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1545CAF-4A27-03C2-C6D1-4F6B2424E93B}"/>
              </a:ext>
              <a:ext uri="{C183D7F6-B498-43B3-948B-1728B52AA6E4}">
                <adec:decorative xmlns:adec="http://schemas.microsoft.com/office/drawing/2017/decorative" val="1"/>
              </a:ext>
            </a:extLst>
          </p:cNvPr>
          <p:cNvCxnSpPr>
            <a:cxnSpLocks/>
          </p:cNvCxnSpPr>
          <p:nvPr/>
        </p:nvCxnSpPr>
        <p:spPr>
          <a:xfrm flipV="1">
            <a:off x="6083834" y="1753298"/>
            <a:ext cx="0" cy="55450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AB9DB2C-AEF1-8228-F30C-CA702A74FF69}"/>
              </a:ext>
              <a:ext uri="{C183D7F6-B498-43B3-948B-1728B52AA6E4}">
                <adec:decorative xmlns:adec="http://schemas.microsoft.com/office/drawing/2017/decorative" val="1"/>
              </a:ext>
            </a:extLst>
          </p:cNvPr>
          <p:cNvCxnSpPr>
            <a:cxnSpLocks/>
          </p:cNvCxnSpPr>
          <p:nvPr/>
        </p:nvCxnSpPr>
        <p:spPr>
          <a:xfrm>
            <a:off x="7467600" y="3655008"/>
            <a:ext cx="810026"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8367694-BBC8-6A60-85B2-6A9A702EEB2A}"/>
              </a:ext>
              <a:ext uri="{C183D7F6-B498-43B3-948B-1728B52AA6E4}">
                <adec:decorative xmlns:adec="http://schemas.microsoft.com/office/drawing/2017/decorative" val="1"/>
              </a:ext>
            </a:extLst>
          </p:cNvPr>
          <p:cNvCxnSpPr>
            <a:cxnSpLocks/>
          </p:cNvCxnSpPr>
          <p:nvPr/>
        </p:nvCxnSpPr>
        <p:spPr>
          <a:xfrm>
            <a:off x="6083834" y="5051001"/>
            <a:ext cx="0" cy="81680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561777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A50F0-299A-2CC8-0312-8CEB86EFF143}"/>
              </a:ext>
            </a:extLst>
          </p:cNvPr>
          <p:cNvSpPr>
            <a:spLocks noGrp="1"/>
          </p:cNvSpPr>
          <p:nvPr>
            <p:ph type="title"/>
          </p:nvPr>
        </p:nvSpPr>
        <p:spPr>
          <a:xfrm>
            <a:off x="588263" y="457200"/>
            <a:ext cx="11018520" cy="553998"/>
          </a:xfrm>
        </p:spPr>
        <p:txBody>
          <a:bodyPr vert="horz" wrap="square" lIns="0" tIns="0" rIns="0" bIns="0" rtlCol="0" anchor="t">
            <a:spAutoFit/>
          </a:bodyPr>
          <a:lstStyle/>
          <a:p>
            <a:r>
              <a:rPr lang="en-US"/>
              <a:t>Model Catalog meets key enterprise requirements</a:t>
            </a:r>
          </a:p>
        </p:txBody>
      </p:sp>
      <p:sp>
        <p:nvSpPr>
          <p:cNvPr id="19" name="Text Placeholder 18">
            <a:extLst>
              <a:ext uri="{FF2B5EF4-FFF2-40B4-BE49-F238E27FC236}">
                <a16:creationId xmlns:a16="http://schemas.microsoft.com/office/drawing/2014/main" id="{3D7D4FEE-C057-5C08-269C-FAE259180F02}"/>
              </a:ext>
            </a:extLst>
          </p:cNvPr>
          <p:cNvSpPr>
            <a:spLocks noGrp="1"/>
          </p:cNvSpPr>
          <p:nvPr>
            <p:ph type="body" sz="quarter" idx="16"/>
          </p:nvPr>
        </p:nvSpPr>
        <p:spPr>
          <a:xfrm>
            <a:off x="585217" y="4281928"/>
            <a:ext cx="3264408" cy="738664"/>
          </a:xfrm>
        </p:spPr>
        <p:txBody>
          <a:bodyPr/>
          <a:lstStyle/>
          <a:p>
            <a:r>
              <a:rPr lang="en-US"/>
              <a:t>Data</a:t>
            </a:r>
            <a:br>
              <a:rPr lang="en-US"/>
            </a:br>
            <a:r>
              <a:rPr lang="en-US"/>
              <a:t>privacy</a:t>
            </a:r>
          </a:p>
        </p:txBody>
      </p:sp>
      <p:sp>
        <p:nvSpPr>
          <p:cNvPr id="36" name="Text Placeholder 35">
            <a:extLst>
              <a:ext uri="{FF2B5EF4-FFF2-40B4-BE49-F238E27FC236}">
                <a16:creationId xmlns:a16="http://schemas.microsoft.com/office/drawing/2014/main" id="{67B545D0-9100-96D6-6740-E0544ACC2DE7}"/>
              </a:ext>
            </a:extLst>
          </p:cNvPr>
          <p:cNvSpPr>
            <a:spLocks noGrp="1"/>
          </p:cNvSpPr>
          <p:nvPr>
            <p:ph type="body" sz="quarter" idx="17"/>
          </p:nvPr>
        </p:nvSpPr>
        <p:spPr>
          <a:xfrm>
            <a:off x="4463796" y="4281928"/>
            <a:ext cx="3264408" cy="738664"/>
          </a:xfrm>
        </p:spPr>
        <p:txBody>
          <a:bodyPr/>
          <a:lstStyle/>
          <a:p>
            <a:r>
              <a:rPr lang="en-US"/>
              <a:t>Security</a:t>
            </a:r>
            <a:br>
              <a:rPr lang="en-US"/>
            </a:br>
            <a:r>
              <a:rPr lang="en-US"/>
              <a:t>and compliance</a:t>
            </a:r>
          </a:p>
        </p:txBody>
      </p:sp>
      <p:sp>
        <p:nvSpPr>
          <p:cNvPr id="37" name="Text Placeholder 36">
            <a:extLst>
              <a:ext uri="{FF2B5EF4-FFF2-40B4-BE49-F238E27FC236}">
                <a16:creationId xmlns:a16="http://schemas.microsoft.com/office/drawing/2014/main" id="{48A60184-27EC-04F3-90DE-ABBDD6810EC4}"/>
              </a:ext>
            </a:extLst>
          </p:cNvPr>
          <p:cNvSpPr>
            <a:spLocks noGrp="1"/>
          </p:cNvSpPr>
          <p:nvPr>
            <p:ph type="body" sz="quarter" idx="18"/>
          </p:nvPr>
        </p:nvSpPr>
        <p:spPr>
          <a:xfrm>
            <a:off x="8342375" y="4281928"/>
            <a:ext cx="3264408" cy="738664"/>
          </a:xfrm>
        </p:spPr>
        <p:txBody>
          <a:bodyPr/>
          <a:lstStyle/>
          <a:p>
            <a:r>
              <a:rPr lang="en-US"/>
              <a:t>Responsible AI and content safety</a:t>
            </a:r>
          </a:p>
        </p:txBody>
      </p:sp>
      <p:grpSp>
        <p:nvGrpSpPr>
          <p:cNvPr id="52" name="Group 51">
            <a:extLst>
              <a:ext uri="{FF2B5EF4-FFF2-40B4-BE49-F238E27FC236}">
                <a16:creationId xmlns:a16="http://schemas.microsoft.com/office/drawing/2014/main" id="{5310032A-D781-D231-6443-F0092875761D}"/>
              </a:ext>
              <a:ext uri="{C183D7F6-B498-43B3-948B-1728B52AA6E4}">
                <adec:decorative xmlns:adec="http://schemas.microsoft.com/office/drawing/2017/decorative" val="1"/>
              </a:ext>
            </a:extLst>
          </p:cNvPr>
          <p:cNvGrpSpPr/>
          <p:nvPr/>
        </p:nvGrpSpPr>
        <p:grpSpPr>
          <a:xfrm>
            <a:off x="1456105" y="2292804"/>
            <a:ext cx="1523267" cy="1527048"/>
            <a:chOff x="1050967" y="2693501"/>
            <a:chExt cx="1523267" cy="1527048"/>
          </a:xfrm>
        </p:grpSpPr>
        <p:sp>
          <p:nvSpPr>
            <p:cNvPr id="6" name="Oval 5">
              <a:extLst>
                <a:ext uri="{FF2B5EF4-FFF2-40B4-BE49-F238E27FC236}">
                  <a16:creationId xmlns:a16="http://schemas.microsoft.com/office/drawing/2014/main" id="{85DE7178-B69F-AB0A-325E-7301CFA1581A}"/>
                </a:ext>
                <a:ext uri="{C183D7F6-B498-43B3-948B-1728B52AA6E4}">
                  <adec:decorative xmlns:adec="http://schemas.microsoft.com/office/drawing/2017/decorative" val="1"/>
                </a:ext>
              </a:extLst>
            </p:cNvPr>
            <p:cNvSpPr/>
            <p:nvPr/>
          </p:nvSpPr>
          <p:spPr bwMode="auto">
            <a:xfrm>
              <a:off x="1050967" y="2693501"/>
              <a:ext cx="1523267" cy="1527048"/>
            </a:xfrm>
            <a:prstGeom prst="ellipse">
              <a:avLst/>
            </a:prstGeom>
            <a:gradFill flip="none" rotWithShape="1">
              <a:gsLst>
                <a:gs pos="100000">
                  <a:srgbClr val="399A91"/>
                </a:gs>
                <a:gs pos="84000">
                  <a:srgbClr val="0078D4"/>
                </a:gs>
                <a:gs pos="0">
                  <a:srgbClr val="FF5C39"/>
                </a:gs>
                <a:gs pos="33000">
                  <a:srgbClr val="B641B3"/>
                </a:gs>
              </a:gsLst>
              <a:lin ang="13500000" scaled="1"/>
              <a:tileRect/>
            </a:gradFill>
            <a:ln w="19050" cap="flat" cmpd="sng" algn="ctr">
              <a:noFill/>
              <a:prstDash val="solid"/>
              <a:miter lim="800000"/>
            </a:ln>
            <a:effectLst>
              <a:outerShdw blurRad="63500" dist="63500" dir="2400000" algn="ctr" rotWithShape="0">
                <a:srgbClr val="454142">
                  <a:alpha val="20000"/>
                </a:srgbClr>
              </a:outerShdw>
            </a:effectLst>
          </p:spPr>
          <p:txBody>
            <a:bodyPr tIns="822960" rtlCol="0" anchor="t" anchorCtr="0"/>
            <a:lstStyle/>
            <a:p>
              <a:pPr defTabSz="914400">
                <a:spcAft>
                  <a:spcPts val="1200"/>
                </a:spcAft>
              </a:pPr>
              <a:endParaRPr lang="en-US" sz="1600" kern="0">
                <a:solidFill>
                  <a:prstClr val="white"/>
                </a:solidFill>
                <a:latin typeface="Segoe Sans Text" pitchFamily="2" charset="0"/>
              </a:endParaRPr>
            </a:p>
          </p:txBody>
        </p:sp>
        <p:pic>
          <p:nvPicPr>
            <p:cNvPr id="47" name="Graphic 46">
              <a:extLst>
                <a:ext uri="{FF2B5EF4-FFF2-40B4-BE49-F238E27FC236}">
                  <a16:creationId xmlns:a16="http://schemas.microsoft.com/office/drawing/2014/main" id="{A9C32796-5BCA-2D6D-5FFE-B2786DB4B2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01120" y="2992205"/>
              <a:ext cx="822960" cy="822960"/>
            </a:xfrm>
            <a:prstGeom prst="rect">
              <a:avLst/>
            </a:prstGeom>
            <a:effectLst>
              <a:outerShdw blurRad="63500" dist="63500" dir="2700000" algn="ctr" rotWithShape="0">
                <a:srgbClr val="000000">
                  <a:alpha val="20000"/>
                </a:srgbClr>
              </a:outerShdw>
            </a:effectLst>
          </p:spPr>
        </p:pic>
      </p:grpSp>
      <p:grpSp>
        <p:nvGrpSpPr>
          <p:cNvPr id="53" name="Group 52">
            <a:extLst>
              <a:ext uri="{FF2B5EF4-FFF2-40B4-BE49-F238E27FC236}">
                <a16:creationId xmlns:a16="http://schemas.microsoft.com/office/drawing/2014/main" id="{8993987E-0BA9-0484-64ED-522B06E8AF71}"/>
              </a:ext>
              <a:ext uri="{C183D7F6-B498-43B3-948B-1728B52AA6E4}">
                <adec:decorative xmlns:adec="http://schemas.microsoft.com/office/drawing/2017/decorative" val="1"/>
              </a:ext>
            </a:extLst>
          </p:cNvPr>
          <p:cNvGrpSpPr/>
          <p:nvPr/>
        </p:nvGrpSpPr>
        <p:grpSpPr>
          <a:xfrm>
            <a:off x="5345412" y="2292804"/>
            <a:ext cx="1523267" cy="1527048"/>
            <a:chOff x="4985166" y="2693501"/>
            <a:chExt cx="1523267" cy="1527048"/>
          </a:xfrm>
        </p:grpSpPr>
        <p:sp>
          <p:nvSpPr>
            <p:cNvPr id="4" name="Oval 3">
              <a:extLst>
                <a:ext uri="{FF2B5EF4-FFF2-40B4-BE49-F238E27FC236}">
                  <a16:creationId xmlns:a16="http://schemas.microsoft.com/office/drawing/2014/main" id="{4D687182-1A31-6EB3-4DF8-3532A920CF75}"/>
                </a:ext>
              </a:extLst>
            </p:cNvPr>
            <p:cNvSpPr/>
            <p:nvPr/>
          </p:nvSpPr>
          <p:spPr bwMode="auto">
            <a:xfrm>
              <a:off x="4985166" y="2693501"/>
              <a:ext cx="1523267" cy="1527048"/>
            </a:xfrm>
            <a:prstGeom prst="ellipse">
              <a:avLst/>
            </a:prstGeom>
            <a:gradFill flip="none" rotWithShape="1">
              <a:gsLst>
                <a:gs pos="100000">
                  <a:srgbClr val="399A91"/>
                </a:gs>
                <a:gs pos="84000">
                  <a:srgbClr val="0078D4"/>
                </a:gs>
                <a:gs pos="0">
                  <a:srgbClr val="FF5C39"/>
                </a:gs>
                <a:gs pos="33000">
                  <a:srgbClr val="B641B3"/>
                </a:gs>
              </a:gsLst>
              <a:lin ang="13500000" scaled="1"/>
              <a:tileRect/>
            </a:gradFill>
            <a:ln w="19050" cap="flat" cmpd="sng" algn="ctr">
              <a:noFill/>
              <a:prstDash val="solid"/>
              <a:miter lim="800000"/>
            </a:ln>
            <a:effectLst>
              <a:outerShdw blurRad="63500" dist="63500" dir="2400000" algn="ctr" rotWithShape="0">
                <a:srgbClr val="454142">
                  <a:alpha val="20000"/>
                </a:srgbClr>
              </a:outerShdw>
            </a:effectLst>
          </p:spPr>
          <p:txBody>
            <a:bodyPr tIns="822960" rtlCol="0" anchor="t" anchorCtr="0"/>
            <a:lstStyle/>
            <a:p>
              <a:pPr defTabSz="914400">
                <a:spcAft>
                  <a:spcPts val="1200"/>
                </a:spcAft>
              </a:pPr>
              <a:endParaRPr lang="en-US" sz="1600" kern="0">
                <a:solidFill>
                  <a:prstClr val="white"/>
                </a:solidFill>
                <a:latin typeface="Segoe Sans Text" pitchFamily="2" charset="0"/>
              </a:endParaRPr>
            </a:p>
          </p:txBody>
        </p:sp>
        <p:pic>
          <p:nvPicPr>
            <p:cNvPr id="49" name="Graphic 48">
              <a:extLst>
                <a:ext uri="{FF2B5EF4-FFF2-40B4-BE49-F238E27FC236}">
                  <a16:creationId xmlns:a16="http://schemas.microsoft.com/office/drawing/2014/main" id="{65B49D6D-8A37-4A58-CD19-10D792E85EE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35319" y="3045545"/>
              <a:ext cx="822960" cy="822960"/>
            </a:xfrm>
            <a:prstGeom prst="rect">
              <a:avLst/>
            </a:prstGeom>
            <a:effectLst>
              <a:outerShdw blurRad="63500" dist="63500" dir="2700000" algn="ctr" rotWithShape="0">
                <a:srgbClr val="000000">
                  <a:alpha val="20000"/>
                </a:srgbClr>
              </a:outerShdw>
            </a:effectLst>
          </p:spPr>
        </p:pic>
      </p:grpSp>
      <p:grpSp>
        <p:nvGrpSpPr>
          <p:cNvPr id="54" name="Group 53">
            <a:extLst>
              <a:ext uri="{FF2B5EF4-FFF2-40B4-BE49-F238E27FC236}">
                <a16:creationId xmlns:a16="http://schemas.microsoft.com/office/drawing/2014/main" id="{D9EA34C1-FD22-0AEE-E714-37F7E3A38975}"/>
              </a:ext>
              <a:ext uri="{C183D7F6-B498-43B3-948B-1728B52AA6E4}">
                <adec:decorative xmlns:adec="http://schemas.microsoft.com/office/drawing/2017/decorative" val="1"/>
              </a:ext>
            </a:extLst>
          </p:cNvPr>
          <p:cNvGrpSpPr/>
          <p:nvPr/>
        </p:nvGrpSpPr>
        <p:grpSpPr>
          <a:xfrm>
            <a:off x="9234718" y="2292804"/>
            <a:ext cx="1523267" cy="1527048"/>
            <a:chOff x="8898144" y="2693501"/>
            <a:chExt cx="1523267" cy="1527048"/>
          </a:xfrm>
        </p:grpSpPr>
        <p:sp>
          <p:nvSpPr>
            <p:cNvPr id="29" name="Oval 28">
              <a:extLst>
                <a:ext uri="{FF2B5EF4-FFF2-40B4-BE49-F238E27FC236}">
                  <a16:creationId xmlns:a16="http://schemas.microsoft.com/office/drawing/2014/main" id="{8B992A79-EB78-BE51-292A-209A5B44A5EA}"/>
                </a:ext>
              </a:extLst>
            </p:cNvPr>
            <p:cNvSpPr/>
            <p:nvPr/>
          </p:nvSpPr>
          <p:spPr bwMode="auto">
            <a:xfrm>
              <a:off x="8898144" y="2693501"/>
              <a:ext cx="1523267" cy="1527048"/>
            </a:xfrm>
            <a:prstGeom prst="ellipse">
              <a:avLst/>
            </a:prstGeom>
            <a:gradFill flip="none" rotWithShape="1">
              <a:gsLst>
                <a:gs pos="100000">
                  <a:srgbClr val="399A91"/>
                </a:gs>
                <a:gs pos="84000">
                  <a:srgbClr val="0078D4"/>
                </a:gs>
                <a:gs pos="0">
                  <a:srgbClr val="FF5C39"/>
                </a:gs>
                <a:gs pos="33000">
                  <a:srgbClr val="B641B3"/>
                </a:gs>
              </a:gsLst>
              <a:lin ang="13500000" scaled="1"/>
              <a:tileRect/>
            </a:gradFill>
            <a:ln w="19050" cap="flat" cmpd="sng" algn="ctr">
              <a:noFill/>
              <a:prstDash val="solid"/>
              <a:miter lim="800000"/>
            </a:ln>
            <a:effectLst>
              <a:outerShdw blurRad="63500" dist="63500" dir="2400000" algn="ctr" rotWithShape="0">
                <a:srgbClr val="454142">
                  <a:alpha val="20000"/>
                </a:srgbClr>
              </a:outerShdw>
            </a:effectLst>
          </p:spPr>
          <p:txBody>
            <a:bodyPr tIns="822960" rtlCol="0" anchor="t" anchorCtr="0"/>
            <a:lstStyle/>
            <a:p>
              <a:pPr defTabSz="914400">
                <a:spcAft>
                  <a:spcPts val="1200"/>
                </a:spcAft>
              </a:pPr>
              <a:endParaRPr lang="en-US" sz="1600" kern="0">
                <a:solidFill>
                  <a:prstClr val="white"/>
                </a:solidFill>
                <a:latin typeface="Segoe Sans Text" pitchFamily="2" charset="0"/>
              </a:endParaRPr>
            </a:p>
          </p:txBody>
        </p:sp>
        <p:pic>
          <p:nvPicPr>
            <p:cNvPr id="51" name="Graphic 50">
              <a:extLst>
                <a:ext uri="{FF2B5EF4-FFF2-40B4-BE49-F238E27FC236}">
                  <a16:creationId xmlns:a16="http://schemas.microsoft.com/office/drawing/2014/main" id="{6684A711-AD7B-0271-02DA-6F7E10C4DAB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248297" y="3045545"/>
              <a:ext cx="822960" cy="822960"/>
            </a:xfrm>
            <a:prstGeom prst="rect">
              <a:avLst/>
            </a:prstGeom>
            <a:effectLst>
              <a:outerShdw blurRad="63500" dist="63500" dir="2700000" algn="ctr" rotWithShape="0">
                <a:srgbClr val="000000">
                  <a:alpha val="20000"/>
                </a:srgbClr>
              </a:outerShdw>
            </a:effectLst>
          </p:spPr>
        </p:pic>
      </p:grpSp>
      <p:cxnSp>
        <p:nvCxnSpPr>
          <p:cNvPr id="56" name="Straight Connector 55">
            <a:extLst>
              <a:ext uri="{FF2B5EF4-FFF2-40B4-BE49-F238E27FC236}">
                <a16:creationId xmlns:a16="http://schemas.microsoft.com/office/drawing/2014/main" id="{FFE264A3-B2E4-94EC-B8B7-821E5E57FF11}"/>
              </a:ext>
              <a:ext uri="{C183D7F6-B498-43B3-948B-1728B52AA6E4}">
                <adec:decorative xmlns:adec="http://schemas.microsoft.com/office/drawing/2017/decorative" val="1"/>
              </a:ext>
            </a:extLst>
          </p:cNvPr>
          <p:cNvCxnSpPr/>
          <p:nvPr/>
        </p:nvCxnSpPr>
        <p:spPr>
          <a:xfrm>
            <a:off x="4162201" y="2177143"/>
            <a:ext cx="0" cy="2835944"/>
          </a:xfrm>
          <a:prstGeom prst="line">
            <a:avLst/>
          </a:prstGeom>
          <a:ln w="19050">
            <a:solidFill>
              <a:srgbClr val="D9D9D6"/>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80116E3-448F-380D-2145-9FE7393667F6}"/>
              </a:ext>
              <a:ext uri="{C183D7F6-B498-43B3-948B-1728B52AA6E4}">
                <adec:decorative xmlns:adec="http://schemas.microsoft.com/office/drawing/2017/decorative" val="1"/>
              </a:ext>
            </a:extLst>
          </p:cNvPr>
          <p:cNvCxnSpPr/>
          <p:nvPr/>
        </p:nvCxnSpPr>
        <p:spPr>
          <a:xfrm>
            <a:off x="8051635" y="2177143"/>
            <a:ext cx="0" cy="2835944"/>
          </a:xfrm>
          <a:prstGeom prst="line">
            <a:avLst/>
          </a:prstGeom>
          <a:ln w="19050">
            <a:solidFill>
              <a:srgbClr val="D9D9D6"/>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105609B0-B63E-4B3B-0C81-D0D5813F6531}"/>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399F1CF-7B1F-9BB9-810B-3E6622C894D2}"/>
              </a:ext>
            </a:extLst>
          </p:cNvPr>
          <p:cNvSpPr txBox="1"/>
          <p:nvPr/>
        </p:nvSpPr>
        <p:spPr>
          <a:xfrm>
            <a:off x="4120088" y="6519446"/>
            <a:ext cx="3951823" cy="338554"/>
          </a:xfrm>
          <a:prstGeom prst="rect">
            <a:avLst/>
          </a:prstGeom>
          <a:noFill/>
        </p:spPr>
        <p:txBody>
          <a:bodyPr wrap="square" rtlCol="0">
            <a:spAutoFit/>
          </a:bodyPr>
          <a:lstStyle/>
          <a:p>
            <a:pPr algn="ctr"/>
            <a:r>
              <a:rPr lang="en-US" sz="1600" b="0" dirty="0">
                <a:solidFill>
                  <a:schemeClr val="bg1"/>
                </a:solidFill>
                <a:latin typeface="Segoe UI Semibold" panose="020B0702040204020203" pitchFamily="34" charset="0"/>
                <a:cs typeface="Segoe UI Semibold" panose="020B0702040204020203" pitchFamily="34" charset="0"/>
              </a:rPr>
              <a:t>#DataSatMadrid</a:t>
            </a:r>
          </a:p>
        </p:txBody>
      </p:sp>
      <p:sp>
        <p:nvSpPr>
          <p:cNvPr id="7" name="Isosceles Triangle 6">
            <a:extLst>
              <a:ext uri="{FF2B5EF4-FFF2-40B4-BE49-F238E27FC236}">
                <a16:creationId xmlns:a16="http://schemas.microsoft.com/office/drawing/2014/main" id="{97DD5A3D-89DE-0AD7-D3B7-CC886222C491}"/>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1BAE7D6D-EE50-AFA9-B198-1DA4816AD3D8}"/>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38258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200"/>
                                  </p:stCondLst>
                                  <p:childTnLst>
                                    <p:set>
                                      <p:cBhvr>
                                        <p:cTn id="6" dur="1" fill="hold">
                                          <p:stCondLst>
                                            <p:cond delay="0"/>
                                          </p:stCondLst>
                                        </p:cTn>
                                        <p:tgtEl>
                                          <p:spTgt spid="52"/>
                                        </p:tgtEl>
                                        <p:attrNameLst>
                                          <p:attrName>style.visibility</p:attrName>
                                        </p:attrNameLst>
                                      </p:cBhvr>
                                      <p:to>
                                        <p:strVal val="visible"/>
                                      </p:to>
                                    </p:set>
                                    <p:anim calcmode="lin" valueType="num">
                                      <p:cBhvr>
                                        <p:cTn id="7" dur="300" fill="hold"/>
                                        <p:tgtEl>
                                          <p:spTgt spid="52"/>
                                        </p:tgtEl>
                                        <p:attrNameLst>
                                          <p:attrName>ppt_w</p:attrName>
                                        </p:attrNameLst>
                                      </p:cBhvr>
                                      <p:tavLst>
                                        <p:tav tm="0">
                                          <p:val>
                                            <p:fltVal val="0"/>
                                          </p:val>
                                        </p:tav>
                                        <p:tav tm="100000">
                                          <p:val>
                                            <p:strVal val="#ppt_w"/>
                                          </p:val>
                                        </p:tav>
                                      </p:tavLst>
                                    </p:anim>
                                    <p:anim calcmode="lin" valueType="num">
                                      <p:cBhvr>
                                        <p:cTn id="8" dur="300" fill="hold"/>
                                        <p:tgtEl>
                                          <p:spTgt spid="52"/>
                                        </p:tgtEl>
                                        <p:attrNameLst>
                                          <p:attrName>ppt_h</p:attrName>
                                        </p:attrNameLst>
                                      </p:cBhvr>
                                      <p:tavLst>
                                        <p:tav tm="0">
                                          <p:val>
                                            <p:fltVal val="0"/>
                                          </p:val>
                                        </p:tav>
                                        <p:tav tm="100000">
                                          <p:val>
                                            <p:strVal val="#ppt_h"/>
                                          </p:val>
                                        </p:tav>
                                      </p:tavLst>
                                    </p:anim>
                                  </p:childTnLst>
                                </p:cTn>
                              </p:par>
                              <p:par>
                                <p:cTn id="9" presetID="6" presetClass="emph" presetSubtype="0" accel="100000" autoRev="1" fill="hold" nodeType="withEffect">
                                  <p:stCondLst>
                                    <p:cond delay="200"/>
                                  </p:stCondLst>
                                  <p:childTnLst>
                                    <p:animScale>
                                      <p:cBhvr>
                                        <p:cTn id="10" dur="300" fill="hold"/>
                                        <p:tgtEl>
                                          <p:spTgt spid="52"/>
                                        </p:tgtEl>
                                      </p:cBhvr>
                                      <p:by x="110000" y="110000"/>
                                    </p:animScale>
                                  </p:childTnLst>
                                </p:cTn>
                              </p:par>
                              <p:par>
                                <p:cTn id="11" presetID="10" presetClass="entr" presetSubtype="0" fill="hold" grpId="0" nodeType="withEffect">
                                  <p:stCondLst>
                                    <p:cond delay="20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35" presetClass="path" presetSubtype="0" decel="100000" fill="hold" grpId="1" nodeType="withEffect">
                                  <p:stCondLst>
                                    <p:cond delay="200"/>
                                  </p:stCondLst>
                                  <p:childTnLst>
                                    <p:animMotion origin="layout" path="M 1.38778E-17 -3.7037E-6 L 1.38778E-17 -0.02546 " pathEditMode="relative" rAng="0" ptsTypes="AA">
                                      <p:cBhvr>
                                        <p:cTn id="15" dur="500" spd="-100000" fill="hold"/>
                                        <p:tgtEl>
                                          <p:spTgt spid="19"/>
                                        </p:tgtEl>
                                        <p:attrNameLst>
                                          <p:attrName>ppt_x</p:attrName>
                                          <p:attrName>ppt_y</p:attrName>
                                        </p:attrNameLst>
                                      </p:cBhvr>
                                      <p:rCtr x="0" y="-1273"/>
                                    </p:animMotion>
                                  </p:childTnLst>
                                </p:cTn>
                              </p:par>
                              <p:par>
                                <p:cTn id="16" presetID="10" presetClass="entr" presetSubtype="0" fill="hold" nodeType="withEffect">
                                  <p:stCondLst>
                                    <p:cond delay="400"/>
                                  </p:stCondLst>
                                  <p:childTnLst>
                                    <p:set>
                                      <p:cBhvr>
                                        <p:cTn id="17" dur="1" fill="hold">
                                          <p:stCondLst>
                                            <p:cond delay="0"/>
                                          </p:stCondLst>
                                        </p:cTn>
                                        <p:tgtEl>
                                          <p:spTgt spid="56"/>
                                        </p:tgtEl>
                                        <p:attrNameLst>
                                          <p:attrName>style.visibility</p:attrName>
                                        </p:attrNameLst>
                                      </p:cBhvr>
                                      <p:to>
                                        <p:strVal val="visible"/>
                                      </p:to>
                                    </p:set>
                                    <p:animEffect transition="in" filter="fade">
                                      <p:cBhvr>
                                        <p:cTn id="18" dur="500"/>
                                        <p:tgtEl>
                                          <p:spTgt spid="56"/>
                                        </p:tgtEl>
                                      </p:cBhvr>
                                    </p:animEffect>
                                  </p:childTnLst>
                                </p:cTn>
                              </p:par>
                              <p:par>
                                <p:cTn id="19" presetID="6" presetClass="emph" presetSubtype="0" fill="hold" nodeType="withEffect">
                                  <p:stCondLst>
                                    <p:cond delay="200"/>
                                  </p:stCondLst>
                                  <p:childTnLst>
                                    <p:animScale>
                                      <p:cBhvr>
                                        <p:cTn id="20" dur="100" fill="hold"/>
                                        <p:tgtEl>
                                          <p:spTgt spid="56"/>
                                        </p:tgtEl>
                                      </p:cBhvr>
                                      <p:by x="100000" y="25000"/>
                                    </p:animScale>
                                  </p:childTnLst>
                                </p:cTn>
                              </p:par>
                              <p:par>
                                <p:cTn id="21" presetID="6" presetClass="emph" presetSubtype="0" decel="100000" fill="hold" nodeType="withEffect">
                                  <p:stCondLst>
                                    <p:cond delay="400"/>
                                  </p:stCondLst>
                                  <p:childTnLst>
                                    <p:animScale>
                                      <p:cBhvr>
                                        <p:cTn id="22" dur="500" fill="hold"/>
                                        <p:tgtEl>
                                          <p:spTgt spid="56"/>
                                        </p:tgtEl>
                                      </p:cBhvr>
                                      <p:by x="100000" y="400000"/>
                                    </p:animScale>
                                  </p:childTnLst>
                                </p:cTn>
                              </p:par>
                              <p:par>
                                <p:cTn id="23" presetID="23" presetClass="entr" presetSubtype="16" fill="hold" nodeType="withEffect">
                                  <p:stCondLst>
                                    <p:cond delay="600"/>
                                  </p:stCondLst>
                                  <p:childTnLst>
                                    <p:set>
                                      <p:cBhvr>
                                        <p:cTn id="24" dur="1" fill="hold">
                                          <p:stCondLst>
                                            <p:cond delay="0"/>
                                          </p:stCondLst>
                                        </p:cTn>
                                        <p:tgtEl>
                                          <p:spTgt spid="53"/>
                                        </p:tgtEl>
                                        <p:attrNameLst>
                                          <p:attrName>style.visibility</p:attrName>
                                        </p:attrNameLst>
                                      </p:cBhvr>
                                      <p:to>
                                        <p:strVal val="visible"/>
                                      </p:to>
                                    </p:set>
                                    <p:anim calcmode="lin" valueType="num">
                                      <p:cBhvr>
                                        <p:cTn id="25" dur="300" fill="hold"/>
                                        <p:tgtEl>
                                          <p:spTgt spid="53"/>
                                        </p:tgtEl>
                                        <p:attrNameLst>
                                          <p:attrName>ppt_w</p:attrName>
                                        </p:attrNameLst>
                                      </p:cBhvr>
                                      <p:tavLst>
                                        <p:tav tm="0">
                                          <p:val>
                                            <p:fltVal val="0"/>
                                          </p:val>
                                        </p:tav>
                                        <p:tav tm="100000">
                                          <p:val>
                                            <p:strVal val="#ppt_w"/>
                                          </p:val>
                                        </p:tav>
                                      </p:tavLst>
                                    </p:anim>
                                    <p:anim calcmode="lin" valueType="num">
                                      <p:cBhvr>
                                        <p:cTn id="26" dur="300" fill="hold"/>
                                        <p:tgtEl>
                                          <p:spTgt spid="53"/>
                                        </p:tgtEl>
                                        <p:attrNameLst>
                                          <p:attrName>ppt_h</p:attrName>
                                        </p:attrNameLst>
                                      </p:cBhvr>
                                      <p:tavLst>
                                        <p:tav tm="0">
                                          <p:val>
                                            <p:fltVal val="0"/>
                                          </p:val>
                                        </p:tav>
                                        <p:tav tm="100000">
                                          <p:val>
                                            <p:strVal val="#ppt_h"/>
                                          </p:val>
                                        </p:tav>
                                      </p:tavLst>
                                    </p:anim>
                                  </p:childTnLst>
                                </p:cTn>
                              </p:par>
                              <p:par>
                                <p:cTn id="27" presetID="6" presetClass="emph" presetSubtype="0" accel="100000" autoRev="1" fill="hold" nodeType="withEffect">
                                  <p:stCondLst>
                                    <p:cond delay="600"/>
                                  </p:stCondLst>
                                  <p:childTnLst>
                                    <p:animScale>
                                      <p:cBhvr>
                                        <p:cTn id="28" dur="300" fill="hold"/>
                                        <p:tgtEl>
                                          <p:spTgt spid="53"/>
                                        </p:tgtEl>
                                      </p:cBhvr>
                                      <p:by x="110000" y="110000"/>
                                    </p:animScale>
                                  </p:childTnLst>
                                </p:cTn>
                              </p:par>
                              <p:par>
                                <p:cTn id="29" presetID="10" presetClass="entr" presetSubtype="0" fill="hold" grpId="0" nodeType="withEffect">
                                  <p:stCondLst>
                                    <p:cond delay="60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par>
                                <p:cTn id="32" presetID="35" presetClass="path" presetSubtype="0" decel="100000" fill="hold" grpId="1" nodeType="withEffect">
                                  <p:stCondLst>
                                    <p:cond delay="600"/>
                                  </p:stCondLst>
                                  <p:childTnLst>
                                    <p:animMotion origin="layout" path="M 1.38778E-17 -3.7037E-6 L 1.38778E-17 -0.02546 " pathEditMode="relative" rAng="0" ptsTypes="AA">
                                      <p:cBhvr>
                                        <p:cTn id="33" dur="500" spd="-100000" fill="hold"/>
                                        <p:tgtEl>
                                          <p:spTgt spid="36"/>
                                        </p:tgtEl>
                                        <p:attrNameLst>
                                          <p:attrName>ppt_x</p:attrName>
                                          <p:attrName>ppt_y</p:attrName>
                                        </p:attrNameLst>
                                      </p:cBhvr>
                                      <p:rCtr x="0" y="-1273"/>
                                    </p:animMotion>
                                  </p:childTnLst>
                                </p:cTn>
                              </p:par>
                              <p:par>
                                <p:cTn id="34" presetID="10" presetClass="entr" presetSubtype="0" fill="hold" nodeType="withEffect">
                                  <p:stCondLst>
                                    <p:cond delay="800"/>
                                  </p:stCondLst>
                                  <p:childTnLst>
                                    <p:set>
                                      <p:cBhvr>
                                        <p:cTn id="35" dur="1" fill="hold">
                                          <p:stCondLst>
                                            <p:cond delay="0"/>
                                          </p:stCondLst>
                                        </p:cTn>
                                        <p:tgtEl>
                                          <p:spTgt spid="57"/>
                                        </p:tgtEl>
                                        <p:attrNameLst>
                                          <p:attrName>style.visibility</p:attrName>
                                        </p:attrNameLst>
                                      </p:cBhvr>
                                      <p:to>
                                        <p:strVal val="visible"/>
                                      </p:to>
                                    </p:set>
                                    <p:animEffect transition="in" filter="fade">
                                      <p:cBhvr>
                                        <p:cTn id="36" dur="500"/>
                                        <p:tgtEl>
                                          <p:spTgt spid="57"/>
                                        </p:tgtEl>
                                      </p:cBhvr>
                                    </p:animEffect>
                                  </p:childTnLst>
                                </p:cTn>
                              </p:par>
                              <p:par>
                                <p:cTn id="37" presetID="6" presetClass="emph" presetSubtype="0" fill="hold" nodeType="withEffect">
                                  <p:stCondLst>
                                    <p:cond delay="600"/>
                                  </p:stCondLst>
                                  <p:childTnLst>
                                    <p:animScale>
                                      <p:cBhvr>
                                        <p:cTn id="38" dur="100" fill="hold"/>
                                        <p:tgtEl>
                                          <p:spTgt spid="57"/>
                                        </p:tgtEl>
                                      </p:cBhvr>
                                      <p:by x="100000" y="25000"/>
                                    </p:animScale>
                                  </p:childTnLst>
                                </p:cTn>
                              </p:par>
                              <p:par>
                                <p:cTn id="39" presetID="6" presetClass="emph" presetSubtype="0" decel="100000" fill="hold" nodeType="withEffect">
                                  <p:stCondLst>
                                    <p:cond delay="800"/>
                                  </p:stCondLst>
                                  <p:childTnLst>
                                    <p:animScale>
                                      <p:cBhvr>
                                        <p:cTn id="40" dur="500" fill="hold"/>
                                        <p:tgtEl>
                                          <p:spTgt spid="57"/>
                                        </p:tgtEl>
                                      </p:cBhvr>
                                      <p:by x="100000" y="400000"/>
                                    </p:animScale>
                                  </p:childTnLst>
                                </p:cTn>
                              </p:par>
                              <p:par>
                                <p:cTn id="41" presetID="23" presetClass="entr" presetSubtype="16" fill="hold" nodeType="withEffect">
                                  <p:stCondLst>
                                    <p:cond delay="1000"/>
                                  </p:stCondLst>
                                  <p:childTnLst>
                                    <p:set>
                                      <p:cBhvr>
                                        <p:cTn id="42" dur="1" fill="hold">
                                          <p:stCondLst>
                                            <p:cond delay="0"/>
                                          </p:stCondLst>
                                        </p:cTn>
                                        <p:tgtEl>
                                          <p:spTgt spid="54"/>
                                        </p:tgtEl>
                                        <p:attrNameLst>
                                          <p:attrName>style.visibility</p:attrName>
                                        </p:attrNameLst>
                                      </p:cBhvr>
                                      <p:to>
                                        <p:strVal val="visible"/>
                                      </p:to>
                                    </p:set>
                                    <p:anim calcmode="lin" valueType="num">
                                      <p:cBhvr>
                                        <p:cTn id="43" dur="300" fill="hold"/>
                                        <p:tgtEl>
                                          <p:spTgt spid="54"/>
                                        </p:tgtEl>
                                        <p:attrNameLst>
                                          <p:attrName>ppt_w</p:attrName>
                                        </p:attrNameLst>
                                      </p:cBhvr>
                                      <p:tavLst>
                                        <p:tav tm="0">
                                          <p:val>
                                            <p:fltVal val="0"/>
                                          </p:val>
                                        </p:tav>
                                        <p:tav tm="100000">
                                          <p:val>
                                            <p:strVal val="#ppt_w"/>
                                          </p:val>
                                        </p:tav>
                                      </p:tavLst>
                                    </p:anim>
                                    <p:anim calcmode="lin" valueType="num">
                                      <p:cBhvr>
                                        <p:cTn id="44" dur="300" fill="hold"/>
                                        <p:tgtEl>
                                          <p:spTgt spid="54"/>
                                        </p:tgtEl>
                                        <p:attrNameLst>
                                          <p:attrName>ppt_h</p:attrName>
                                        </p:attrNameLst>
                                      </p:cBhvr>
                                      <p:tavLst>
                                        <p:tav tm="0">
                                          <p:val>
                                            <p:fltVal val="0"/>
                                          </p:val>
                                        </p:tav>
                                        <p:tav tm="100000">
                                          <p:val>
                                            <p:strVal val="#ppt_h"/>
                                          </p:val>
                                        </p:tav>
                                      </p:tavLst>
                                    </p:anim>
                                  </p:childTnLst>
                                </p:cTn>
                              </p:par>
                              <p:par>
                                <p:cTn id="45" presetID="6" presetClass="emph" presetSubtype="0" accel="100000" autoRev="1" fill="hold" nodeType="withEffect">
                                  <p:stCondLst>
                                    <p:cond delay="1000"/>
                                  </p:stCondLst>
                                  <p:childTnLst>
                                    <p:animScale>
                                      <p:cBhvr>
                                        <p:cTn id="46" dur="300" fill="hold"/>
                                        <p:tgtEl>
                                          <p:spTgt spid="54"/>
                                        </p:tgtEl>
                                      </p:cBhvr>
                                      <p:by x="110000" y="110000"/>
                                    </p:animScale>
                                  </p:childTnLst>
                                </p:cTn>
                              </p:par>
                              <p:par>
                                <p:cTn id="47" presetID="10" presetClass="entr" presetSubtype="0" fill="hold" grpId="0" nodeType="withEffect">
                                  <p:stCondLst>
                                    <p:cond delay="1000"/>
                                  </p:stCondLst>
                                  <p:childTnLst>
                                    <p:set>
                                      <p:cBhvr>
                                        <p:cTn id="48" dur="1" fill="hold">
                                          <p:stCondLst>
                                            <p:cond delay="0"/>
                                          </p:stCondLst>
                                        </p:cTn>
                                        <p:tgtEl>
                                          <p:spTgt spid="37"/>
                                        </p:tgtEl>
                                        <p:attrNameLst>
                                          <p:attrName>style.visibility</p:attrName>
                                        </p:attrNameLst>
                                      </p:cBhvr>
                                      <p:to>
                                        <p:strVal val="visible"/>
                                      </p:to>
                                    </p:set>
                                    <p:animEffect transition="in" filter="fade">
                                      <p:cBhvr>
                                        <p:cTn id="49" dur="500"/>
                                        <p:tgtEl>
                                          <p:spTgt spid="37"/>
                                        </p:tgtEl>
                                      </p:cBhvr>
                                    </p:animEffect>
                                  </p:childTnLst>
                                </p:cTn>
                              </p:par>
                              <p:par>
                                <p:cTn id="50" presetID="35" presetClass="path" presetSubtype="0" decel="100000" fill="hold" grpId="1" nodeType="withEffect">
                                  <p:stCondLst>
                                    <p:cond delay="1000"/>
                                  </p:stCondLst>
                                  <p:childTnLst>
                                    <p:animMotion origin="layout" path="M 1.38778E-17 -3.7037E-6 L 1.38778E-17 -0.02546 " pathEditMode="relative" rAng="0" ptsTypes="AA">
                                      <p:cBhvr>
                                        <p:cTn id="51" dur="500" spd="-100000" fill="hold"/>
                                        <p:tgtEl>
                                          <p:spTgt spid="37"/>
                                        </p:tgtEl>
                                        <p:attrNameLst>
                                          <p:attrName>ppt_x</p:attrName>
                                          <p:attrName>ppt_y</p:attrName>
                                        </p:attrNameLst>
                                      </p:cBhvr>
                                      <p:rCtr x="0" y="-127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36" grpId="0"/>
      <p:bldP spid="36" grpId="1"/>
      <p:bldP spid="37" grpId="0"/>
      <p:bldP spid="37"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65E8C8-538F-9994-DA9E-BCE6E88E76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37244A-64D5-C165-0004-8142166B4BF8}"/>
              </a:ext>
            </a:extLst>
          </p:cNvPr>
          <p:cNvSpPr>
            <a:spLocks noGrp="1"/>
          </p:cNvSpPr>
          <p:nvPr>
            <p:ph type="title"/>
          </p:nvPr>
        </p:nvSpPr>
        <p:spPr>
          <a:xfrm>
            <a:off x="588263" y="251720"/>
            <a:ext cx="11018520" cy="553998"/>
          </a:xfrm>
        </p:spPr>
        <p:txBody>
          <a:bodyPr>
            <a:normAutofit fontScale="90000"/>
          </a:bodyPr>
          <a:lstStyle/>
          <a:p>
            <a:pPr algn="ctr"/>
            <a:r>
              <a:rPr lang="en-US" dirty="0"/>
              <a:t>2024 Data and AI landscape</a:t>
            </a:r>
          </a:p>
        </p:txBody>
      </p:sp>
      <p:pic>
        <p:nvPicPr>
          <p:cNvPr id="10" name="Picture 9" descr="High density logo chart with hundreds of logos">
            <a:extLst>
              <a:ext uri="{FF2B5EF4-FFF2-40B4-BE49-F238E27FC236}">
                <a16:creationId xmlns:a16="http://schemas.microsoft.com/office/drawing/2014/main" id="{E3891CBE-0764-D18F-6077-171516AACD67}"/>
              </a:ext>
            </a:extLst>
          </p:cNvPr>
          <p:cNvPicPr>
            <a:picLocks noChangeAspect="1"/>
          </p:cNvPicPr>
          <p:nvPr/>
        </p:nvPicPr>
        <p:blipFill>
          <a:blip r:embed="rId3"/>
          <a:stretch>
            <a:fillRect/>
          </a:stretch>
        </p:blipFill>
        <p:spPr>
          <a:xfrm>
            <a:off x="531627" y="889656"/>
            <a:ext cx="11128746" cy="5508597"/>
          </a:xfrm>
          <a:prstGeom prst="rect">
            <a:avLst/>
          </a:prstGeom>
        </p:spPr>
      </p:pic>
    </p:spTree>
    <p:extLst>
      <p:ext uri="{BB962C8B-B14F-4D97-AF65-F5344CB8AC3E}">
        <p14:creationId xmlns:p14="http://schemas.microsoft.com/office/powerpoint/2010/main" val="317289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8.33333E-7 -2.96296E-6 L -8.33333E-7 0.03542 " pathEditMode="relative" rAng="0" ptsTypes="AA">
                                      <p:cBhvr>
                                        <p:cTn id="9" dur="700" spd="-100000" fill="hold"/>
                                        <p:tgtEl>
                                          <p:spTgt spid="2"/>
                                        </p:tgtEl>
                                        <p:attrNameLst>
                                          <p:attrName>ppt_x</p:attrName>
                                          <p:attrName>ppt_y</p:attrName>
                                        </p:attrNameLst>
                                      </p:cBhvr>
                                      <p:rCtr x="0" y="1759"/>
                                    </p:animMotion>
                                  </p:childTnLst>
                                </p:cTn>
                              </p:par>
                              <p:par>
                                <p:cTn id="10" presetID="10" presetClass="entr" presetSubtype="0"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A92E0A-879C-25B4-F877-753874247A4C}"/>
              </a:ext>
            </a:extLst>
          </p:cNvPr>
          <p:cNvSpPr>
            <a:spLocks noGrp="1"/>
          </p:cNvSpPr>
          <p:nvPr>
            <p:ph type="title"/>
          </p:nvPr>
        </p:nvSpPr>
        <p:spPr/>
        <p:txBody>
          <a:bodyPr/>
          <a:lstStyle/>
          <a:p>
            <a:pPr algn="ctr"/>
            <a:r>
              <a:rPr lang="en-US"/>
              <a:t>Data privacy </a:t>
            </a:r>
          </a:p>
        </p:txBody>
      </p:sp>
      <p:sp>
        <p:nvSpPr>
          <p:cNvPr id="14" name="TextBox 13">
            <a:extLst>
              <a:ext uri="{FF2B5EF4-FFF2-40B4-BE49-F238E27FC236}">
                <a16:creationId xmlns:a16="http://schemas.microsoft.com/office/drawing/2014/main" id="{33F01DE3-2671-60E5-B353-9A7982F9DF95}"/>
              </a:ext>
            </a:extLst>
          </p:cNvPr>
          <p:cNvSpPr txBox="1"/>
          <p:nvPr/>
        </p:nvSpPr>
        <p:spPr>
          <a:xfrm>
            <a:off x="2067918" y="1369032"/>
            <a:ext cx="5573326" cy="307777"/>
          </a:xfrm>
          <a:prstGeom prst="rect">
            <a:avLst/>
          </a:prstGeom>
          <a:noFill/>
        </p:spPr>
        <p:txBody>
          <a:bodyPr wrap="square" lIns="0" tIns="0" rIns="0" bIns="0" rtlCol="0">
            <a:spAutoFit/>
          </a:bodyPr>
          <a:lstStyle/>
          <a:p>
            <a:r>
              <a:rPr lang="en-US" sz="2000">
                <a:latin typeface="Segoe UI Semibold" panose="020B0702040204020203" pitchFamily="34" charset="0"/>
                <a:cs typeface="Segoe UI Semibold" panose="020B0702040204020203" pitchFamily="34" charset="0"/>
              </a:rPr>
              <a:t>Managed compute</a:t>
            </a:r>
          </a:p>
        </p:txBody>
      </p:sp>
      <p:pic>
        <p:nvPicPr>
          <p:cNvPr id="2052" name="Picture 4" descr="A diagram showing the platform service life cycle.">
            <a:extLst>
              <a:ext uri="{FF2B5EF4-FFF2-40B4-BE49-F238E27FC236}">
                <a16:creationId xmlns:a16="http://schemas.microsoft.com/office/drawing/2014/main" id="{6EE1843F-4D7D-F295-267E-53D61397DD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316"/>
          <a:stretch/>
        </p:blipFill>
        <p:spPr bwMode="auto">
          <a:xfrm>
            <a:off x="1291166" y="1962642"/>
            <a:ext cx="3701221" cy="3056266"/>
          </a:xfrm>
          <a:prstGeom prst="rect">
            <a:avLst/>
          </a:prstGeom>
          <a:noFill/>
          <a:ln>
            <a:solidFill>
              <a:schemeClr val="tx1">
                <a:lumMod val="65000"/>
                <a:lumOff val="35000"/>
              </a:schemeClr>
            </a:solidFill>
          </a:ln>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28A25E1E-B17C-CDB6-3CDA-24A82450965F}"/>
              </a:ext>
            </a:extLst>
          </p:cNvPr>
          <p:cNvSpPr txBox="1"/>
          <p:nvPr/>
        </p:nvSpPr>
        <p:spPr>
          <a:xfrm>
            <a:off x="7138218" y="1406775"/>
            <a:ext cx="5573326" cy="307777"/>
          </a:xfrm>
          <a:prstGeom prst="rect">
            <a:avLst/>
          </a:prstGeom>
          <a:noFill/>
        </p:spPr>
        <p:txBody>
          <a:bodyPr wrap="square" lIns="0" tIns="0" rIns="0" bIns="0" rtlCol="0">
            <a:spAutoFit/>
          </a:bodyPr>
          <a:lstStyle/>
          <a:p>
            <a:r>
              <a:rPr lang="en-US" sz="2000">
                <a:latin typeface="Segoe UI Semibold" panose="020B0702040204020203" pitchFamily="34" charset="0"/>
                <a:cs typeface="Segoe UI Semibold" panose="020B0702040204020203" pitchFamily="34" charset="0"/>
              </a:rPr>
              <a:t>Serverless APIs</a:t>
            </a:r>
          </a:p>
        </p:txBody>
      </p:sp>
      <p:pic>
        <p:nvPicPr>
          <p:cNvPr id="2050" name="Picture 2" descr="A diagram showing model publisher service cycle.">
            <a:extLst>
              <a:ext uri="{FF2B5EF4-FFF2-40B4-BE49-F238E27FC236}">
                <a16:creationId xmlns:a16="http://schemas.microsoft.com/office/drawing/2014/main" id="{E3A93147-CA39-6CF2-24D1-5A047C18A1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9377" y="1962642"/>
            <a:ext cx="4686799" cy="3056266"/>
          </a:xfrm>
          <a:prstGeom prst="rect">
            <a:avLst/>
          </a:prstGeom>
          <a:noFill/>
          <a:ln>
            <a:solidFill>
              <a:schemeClr val="tx1">
                <a:lumMod val="65000"/>
                <a:lumOff val="35000"/>
              </a:schemeClr>
            </a:solidFill>
          </a:ln>
          <a:extLst>
            <a:ext uri="{909E8E84-426E-40DD-AFC4-6F175D3DCCD1}">
              <a14:hiddenFill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95D79021-7A76-A247-D9C7-D48264D37C0D}"/>
              </a:ext>
              <a:ext uri="{C183D7F6-B498-43B3-948B-1728B52AA6E4}">
                <adec:decorative xmlns:adec="http://schemas.microsoft.com/office/drawing/2017/decorative" val="1"/>
              </a:ext>
            </a:extLst>
          </p:cNvPr>
          <p:cNvGrpSpPr/>
          <p:nvPr/>
        </p:nvGrpSpPr>
        <p:grpSpPr>
          <a:xfrm>
            <a:off x="1336781" y="1245921"/>
            <a:ext cx="528402" cy="553998"/>
            <a:chOff x="3478213" y="1639905"/>
            <a:chExt cx="914400" cy="914400"/>
          </a:xfrm>
        </p:grpSpPr>
        <p:sp>
          <p:nvSpPr>
            <p:cNvPr id="16" name="Oval 15">
              <a:extLst>
                <a:ext uri="{FF2B5EF4-FFF2-40B4-BE49-F238E27FC236}">
                  <a16:creationId xmlns:a16="http://schemas.microsoft.com/office/drawing/2014/main" id="{20C018E8-1199-4767-210B-BD35A6D42A5F}"/>
                </a:ext>
                <a:ext uri="{C183D7F6-B498-43B3-948B-1728B52AA6E4}">
                  <adec:decorative xmlns:adec="http://schemas.microsoft.com/office/drawing/2017/decorative" val="1"/>
                </a:ext>
              </a:extLst>
            </p:cNvPr>
            <p:cNvSpPr/>
            <p:nvPr/>
          </p:nvSpPr>
          <p:spPr bwMode="auto">
            <a:xfrm>
              <a:off x="3478213" y="1639905"/>
              <a:ext cx="914400" cy="914400"/>
            </a:xfrm>
            <a:prstGeom prst="ellipse">
              <a:avLst/>
            </a:prstGeom>
            <a:gradFill flip="none" rotWithShape="1">
              <a:gsLst>
                <a:gs pos="0">
                  <a:srgbClr val="0078D4"/>
                </a:gs>
                <a:gs pos="80000">
                  <a:srgbClr val="399A91"/>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mj-lt"/>
                <a:ea typeface="+mn-ea"/>
                <a:cs typeface="+mn-cs"/>
              </a:endParaRPr>
            </a:p>
          </p:txBody>
        </p:sp>
        <p:pic>
          <p:nvPicPr>
            <p:cNvPr id="17" name="Graphic 16">
              <a:extLst>
                <a:ext uri="{FF2B5EF4-FFF2-40B4-BE49-F238E27FC236}">
                  <a16:creationId xmlns:a16="http://schemas.microsoft.com/office/drawing/2014/main" id="{F001864E-C128-CC0B-AB30-C6A0D9893A7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59643" y="1827105"/>
              <a:ext cx="540000" cy="540000"/>
            </a:xfrm>
            <a:prstGeom prst="rect">
              <a:avLst/>
            </a:prstGeom>
          </p:spPr>
        </p:pic>
      </p:grpSp>
      <p:grpSp>
        <p:nvGrpSpPr>
          <p:cNvPr id="19" name="Group 18">
            <a:extLst>
              <a:ext uri="{FF2B5EF4-FFF2-40B4-BE49-F238E27FC236}">
                <a16:creationId xmlns:a16="http://schemas.microsoft.com/office/drawing/2014/main" id="{D590965A-759E-928A-0C0C-306DD72C5E88}"/>
              </a:ext>
              <a:ext uri="{C183D7F6-B498-43B3-948B-1728B52AA6E4}">
                <adec:decorative xmlns:adec="http://schemas.microsoft.com/office/drawing/2017/decorative" val="1"/>
              </a:ext>
            </a:extLst>
          </p:cNvPr>
          <p:cNvGrpSpPr/>
          <p:nvPr/>
        </p:nvGrpSpPr>
        <p:grpSpPr>
          <a:xfrm>
            <a:off x="6302477" y="1271419"/>
            <a:ext cx="608023" cy="553998"/>
            <a:chOff x="7611745" y="1639905"/>
            <a:chExt cx="914400" cy="914400"/>
          </a:xfrm>
        </p:grpSpPr>
        <p:sp>
          <p:nvSpPr>
            <p:cNvPr id="20" name="Oval 19">
              <a:extLst>
                <a:ext uri="{FF2B5EF4-FFF2-40B4-BE49-F238E27FC236}">
                  <a16:creationId xmlns:a16="http://schemas.microsoft.com/office/drawing/2014/main" id="{46EF6FD0-530D-E9B5-C75F-8C5527484943}"/>
                </a:ext>
                <a:ext uri="{C183D7F6-B498-43B3-948B-1728B52AA6E4}">
                  <adec:decorative xmlns:adec="http://schemas.microsoft.com/office/drawing/2017/decorative" val="1"/>
                </a:ext>
              </a:extLst>
            </p:cNvPr>
            <p:cNvSpPr/>
            <p:nvPr/>
          </p:nvSpPr>
          <p:spPr bwMode="auto">
            <a:xfrm>
              <a:off x="7611745" y="1639905"/>
              <a:ext cx="914400" cy="914400"/>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mj-lt"/>
                <a:ea typeface="+mn-ea"/>
                <a:cs typeface="+mn-cs"/>
              </a:endParaRPr>
            </a:p>
          </p:txBody>
        </p:sp>
        <p:pic>
          <p:nvPicPr>
            <p:cNvPr id="21" name="Graphic 20">
              <a:extLst>
                <a:ext uri="{FF2B5EF4-FFF2-40B4-BE49-F238E27FC236}">
                  <a16:creationId xmlns:a16="http://schemas.microsoft.com/office/drawing/2014/main" id="{3E4CA881-A886-CDDB-3A01-07AABF67D6C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798945" y="1827105"/>
              <a:ext cx="540000" cy="540000"/>
            </a:xfrm>
            <a:prstGeom prst="rect">
              <a:avLst/>
            </a:prstGeom>
          </p:spPr>
        </p:pic>
      </p:grpSp>
      <p:sp>
        <p:nvSpPr>
          <p:cNvPr id="22" name="Text Placeholder 2">
            <a:extLst>
              <a:ext uri="{FF2B5EF4-FFF2-40B4-BE49-F238E27FC236}">
                <a16:creationId xmlns:a16="http://schemas.microsoft.com/office/drawing/2014/main" id="{220E3838-AF6B-4469-153F-E08496389816}"/>
              </a:ext>
            </a:extLst>
          </p:cNvPr>
          <p:cNvSpPr txBox="1">
            <a:spLocks/>
          </p:cNvSpPr>
          <p:nvPr/>
        </p:nvSpPr>
        <p:spPr>
          <a:xfrm>
            <a:off x="313084" y="5304741"/>
            <a:ext cx="11733142" cy="1772793"/>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spcAft>
                <a:spcPts val="1200"/>
              </a:spcAft>
              <a:buNone/>
            </a:pPr>
            <a:r>
              <a:rPr lang="en-US"/>
              <a:t>Your prompts and completions are not shared with model providers </a:t>
            </a:r>
          </a:p>
          <a:p>
            <a:pPr marL="0" indent="0" algn="ctr">
              <a:spcAft>
                <a:spcPts val="1200"/>
              </a:spcAft>
              <a:buNone/>
            </a:pPr>
            <a:r>
              <a:rPr lang="en-US"/>
              <a:t>Your prompts and completions  not used for training models </a:t>
            </a:r>
          </a:p>
          <a:p>
            <a:pPr algn="ctr">
              <a:spcAft>
                <a:spcPts val="1200"/>
              </a:spcAft>
            </a:pPr>
            <a:endParaRPr lang="en-UA"/>
          </a:p>
        </p:txBody>
      </p:sp>
      <p:sp>
        <p:nvSpPr>
          <p:cNvPr id="2" name="Rectangle 1">
            <a:extLst>
              <a:ext uri="{FF2B5EF4-FFF2-40B4-BE49-F238E27FC236}">
                <a16:creationId xmlns:a16="http://schemas.microsoft.com/office/drawing/2014/main" id="{48E9936B-701E-D232-BB52-539F76B71E0A}"/>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5FE7D19-A8DE-EB91-1561-FB3A844EE03E}"/>
              </a:ext>
            </a:extLst>
          </p:cNvPr>
          <p:cNvSpPr txBox="1"/>
          <p:nvPr/>
        </p:nvSpPr>
        <p:spPr>
          <a:xfrm>
            <a:off x="4120088" y="6519446"/>
            <a:ext cx="3951823" cy="338554"/>
          </a:xfrm>
          <a:prstGeom prst="rect">
            <a:avLst/>
          </a:prstGeom>
          <a:noFill/>
        </p:spPr>
        <p:txBody>
          <a:bodyPr wrap="square" rtlCol="0">
            <a:spAutoFit/>
          </a:bodyPr>
          <a:lstStyle/>
          <a:p>
            <a:pPr algn="ctr"/>
            <a:r>
              <a:rPr lang="en-US" sz="1600" b="0" dirty="0">
                <a:solidFill>
                  <a:schemeClr val="bg1"/>
                </a:solidFill>
                <a:latin typeface="Segoe UI Semibold" panose="020B0702040204020203" pitchFamily="34" charset="0"/>
                <a:cs typeface="Segoe UI Semibold" panose="020B0702040204020203" pitchFamily="34" charset="0"/>
              </a:rPr>
              <a:t>#DataSatMadrid</a:t>
            </a:r>
          </a:p>
        </p:txBody>
      </p:sp>
      <p:sp>
        <p:nvSpPr>
          <p:cNvPr id="4" name="Isosceles Triangle 3">
            <a:extLst>
              <a:ext uri="{FF2B5EF4-FFF2-40B4-BE49-F238E27FC236}">
                <a16:creationId xmlns:a16="http://schemas.microsoft.com/office/drawing/2014/main" id="{08515500-3C2D-372F-0F52-A3CB7C89BE1E}"/>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B148F071-BF0F-1707-3CDF-37AE7748B0FD}"/>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770989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A50F0-299A-2CC8-0312-8CEB86EFF143}"/>
              </a:ext>
            </a:extLst>
          </p:cNvPr>
          <p:cNvSpPr>
            <a:spLocks noGrp="1"/>
          </p:cNvSpPr>
          <p:nvPr>
            <p:ph type="title"/>
          </p:nvPr>
        </p:nvSpPr>
        <p:spPr>
          <a:xfrm>
            <a:off x="0" y="313080"/>
            <a:ext cx="12192000" cy="553998"/>
          </a:xfrm>
        </p:spPr>
        <p:txBody>
          <a:bodyPr vert="horz" wrap="square" lIns="0" tIns="0" rIns="0" bIns="0" rtlCol="0" anchor="t">
            <a:spAutoFit/>
          </a:bodyPr>
          <a:lstStyle/>
          <a:p>
            <a:pPr marL="0" indent="0" algn="ctr">
              <a:spcAft>
                <a:spcPts val="1200"/>
              </a:spcAft>
              <a:buNone/>
            </a:pPr>
            <a:r>
              <a:rPr lang="en-US">
                <a:latin typeface="+mj-lt"/>
              </a:rPr>
              <a:t>Vulnerability scanning with Hidden Layer model scanner</a:t>
            </a:r>
          </a:p>
        </p:txBody>
      </p:sp>
      <p:sp>
        <p:nvSpPr>
          <p:cNvPr id="8" name="TextBox 7">
            <a:extLst>
              <a:ext uri="{FF2B5EF4-FFF2-40B4-BE49-F238E27FC236}">
                <a16:creationId xmlns:a16="http://schemas.microsoft.com/office/drawing/2014/main" id="{97E1BDA9-BB55-CF58-FF8B-A8A99EED8B85}"/>
              </a:ext>
              <a:ext uri="{C183D7F6-B498-43B3-948B-1728B52AA6E4}">
                <adec:decorative xmlns:adec="http://schemas.microsoft.com/office/drawing/2017/decorative" val="1"/>
              </a:ext>
            </a:extLst>
          </p:cNvPr>
          <p:cNvSpPr txBox="1"/>
          <p:nvPr/>
        </p:nvSpPr>
        <p:spPr>
          <a:xfrm>
            <a:off x="4007735" y="6854473"/>
            <a:ext cx="3469510" cy="923330"/>
          </a:xfrm>
          <a:prstGeom prst="rect">
            <a:avLst/>
          </a:prstGeom>
          <a:noFill/>
        </p:spPr>
        <p:txBody>
          <a:bodyPr wrap="square">
            <a:spAutoFit/>
          </a:bodyPr>
          <a:lstStyle/>
          <a:p>
            <a:pPr algn="l"/>
            <a:endParaRPr lang="en-US"/>
          </a:p>
          <a:p>
            <a:pPr marL="342900" indent="-342900" algn="l">
              <a:buFont typeface="Arial" panose="020B0604020202020204" pitchFamily="34" charset="0"/>
              <a:buChar char="•"/>
            </a:pPr>
            <a:endParaRPr lang="en-US" sz="1800"/>
          </a:p>
          <a:p>
            <a:pPr algn="l"/>
            <a:endParaRPr lang="en-US" sz="1800"/>
          </a:p>
        </p:txBody>
      </p:sp>
      <p:grpSp>
        <p:nvGrpSpPr>
          <p:cNvPr id="11" name="Group 10" descr="screenshot">
            <a:extLst>
              <a:ext uri="{FF2B5EF4-FFF2-40B4-BE49-F238E27FC236}">
                <a16:creationId xmlns:a16="http://schemas.microsoft.com/office/drawing/2014/main" id="{CE67C3B0-373C-18F0-24DE-79AA934AE92D}"/>
              </a:ext>
            </a:extLst>
          </p:cNvPr>
          <p:cNvGrpSpPr/>
          <p:nvPr/>
        </p:nvGrpSpPr>
        <p:grpSpPr>
          <a:xfrm>
            <a:off x="129527" y="1114741"/>
            <a:ext cx="6062549" cy="3974094"/>
            <a:chOff x="154377" y="1114741"/>
            <a:chExt cx="6062549" cy="3974094"/>
          </a:xfrm>
          <a:effectLst>
            <a:outerShdw blurRad="50800" dist="38100" dir="2700000" algn="tl" rotWithShape="0">
              <a:prstClr val="black">
                <a:alpha val="40000"/>
              </a:prstClr>
            </a:outerShdw>
          </a:effectLst>
        </p:grpSpPr>
        <p:sp>
          <p:nvSpPr>
            <p:cNvPr id="7" name="Rectangle: Rounded Corners 6">
              <a:extLst>
                <a:ext uri="{FF2B5EF4-FFF2-40B4-BE49-F238E27FC236}">
                  <a16:creationId xmlns:a16="http://schemas.microsoft.com/office/drawing/2014/main" id="{981977BD-764F-435A-F009-44814614C28D}"/>
                </a:ext>
              </a:extLst>
            </p:cNvPr>
            <p:cNvSpPr/>
            <p:nvPr/>
          </p:nvSpPr>
          <p:spPr bwMode="auto">
            <a:xfrm>
              <a:off x="154377" y="1114741"/>
              <a:ext cx="6062549" cy="3974094"/>
            </a:xfrm>
            <a:prstGeom prst="roundRect">
              <a:avLst>
                <a:gd name="adj" fmla="val 5046"/>
              </a:avLst>
            </a:prstGeom>
            <a:solidFill>
              <a:schemeClr val="tx1">
                <a:lumMod val="65000"/>
                <a:lumOff val="35000"/>
              </a:schemeClr>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4" name="Picture 3">
              <a:extLst>
                <a:ext uri="{FF2B5EF4-FFF2-40B4-BE49-F238E27FC236}">
                  <a16:creationId xmlns:a16="http://schemas.microsoft.com/office/drawing/2014/main" id="{38ACC8B5-027C-1C71-B678-9EBE6869FE38}"/>
                </a:ext>
              </a:extLst>
            </p:cNvPr>
            <p:cNvPicPr>
              <a:picLocks noChangeAspect="1"/>
            </p:cNvPicPr>
            <p:nvPr/>
          </p:nvPicPr>
          <p:blipFill>
            <a:blip r:embed="rId3"/>
            <a:stretch>
              <a:fillRect/>
            </a:stretch>
          </p:blipFill>
          <p:spPr>
            <a:xfrm>
              <a:off x="284918" y="1262267"/>
              <a:ext cx="5811082" cy="3690998"/>
            </a:xfrm>
            <a:prstGeom prst="rect">
              <a:avLst/>
            </a:prstGeom>
          </p:spPr>
        </p:pic>
      </p:grpSp>
      <p:grpSp>
        <p:nvGrpSpPr>
          <p:cNvPr id="10" name="Group 9" descr="screenshot">
            <a:extLst>
              <a:ext uri="{FF2B5EF4-FFF2-40B4-BE49-F238E27FC236}">
                <a16:creationId xmlns:a16="http://schemas.microsoft.com/office/drawing/2014/main" id="{9625A7B0-A367-ACDA-6855-C8C3BEBF7466}"/>
              </a:ext>
            </a:extLst>
          </p:cNvPr>
          <p:cNvGrpSpPr/>
          <p:nvPr/>
        </p:nvGrpSpPr>
        <p:grpSpPr>
          <a:xfrm>
            <a:off x="6378713" y="1114740"/>
            <a:ext cx="5698669" cy="3974093"/>
            <a:chOff x="6338954" y="1114740"/>
            <a:chExt cx="5698669" cy="3974093"/>
          </a:xfrm>
          <a:effectLst>
            <a:outerShdw blurRad="50800" dist="38100" dir="2700000" algn="tl" rotWithShape="0">
              <a:prstClr val="black">
                <a:alpha val="40000"/>
              </a:prstClr>
            </a:outerShdw>
          </a:effectLst>
        </p:grpSpPr>
        <p:sp>
          <p:nvSpPr>
            <p:cNvPr id="9" name="Rectangle: Rounded Corners 8">
              <a:extLst>
                <a:ext uri="{FF2B5EF4-FFF2-40B4-BE49-F238E27FC236}">
                  <a16:creationId xmlns:a16="http://schemas.microsoft.com/office/drawing/2014/main" id="{BAC021B7-5C68-004A-3D57-8D1D44522F03}"/>
                </a:ext>
              </a:extLst>
            </p:cNvPr>
            <p:cNvSpPr/>
            <p:nvPr/>
          </p:nvSpPr>
          <p:spPr bwMode="auto">
            <a:xfrm>
              <a:off x="6338954" y="1114740"/>
              <a:ext cx="5698669" cy="3974093"/>
            </a:xfrm>
            <a:prstGeom prst="roundRect">
              <a:avLst>
                <a:gd name="adj" fmla="val 5046"/>
              </a:avLst>
            </a:prstGeom>
            <a:solidFill>
              <a:schemeClr val="tx1">
                <a:lumMod val="65000"/>
                <a:lumOff val="35000"/>
              </a:schemeClr>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6" name="Picture 5">
              <a:extLst>
                <a:ext uri="{FF2B5EF4-FFF2-40B4-BE49-F238E27FC236}">
                  <a16:creationId xmlns:a16="http://schemas.microsoft.com/office/drawing/2014/main" id="{3632B41E-437C-3352-B69A-23E61F1041C9}"/>
                </a:ext>
              </a:extLst>
            </p:cNvPr>
            <p:cNvPicPr>
              <a:picLocks noChangeAspect="1"/>
            </p:cNvPicPr>
            <p:nvPr/>
          </p:nvPicPr>
          <p:blipFill>
            <a:blip r:embed="rId4"/>
            <a:stretch>
              <a:fillRect/>
            </a:stretch>
          </p:blipFill>
          <p:spPr>
            <a:xfrm>
              <a:off x="6500193" y="1262267"/>
              <a:ext cx="5391980" cy="3690997"/>
            </a:xfrm>
            <a:prstGeom prst="rect">
              <a:avLst/>
            </a:prstGeom>
          </p:spPr>
        </p:pic>
      </p:grpSp>
      <p:sp>
        <p:nvSpPr>
          <p:cNvPr id="16" name="Text Placeholder 15">
            <a:extLst>
              <a:ext uri="{FF2B5EF4-FFF2-40B4-BE49-F238E27FC236}">
                <a16:creationId xmlns:a16="http://schemas.microsoft.com/office/drawing/2014/main" id="{855EC075-FB83-0CC7-B197-D466CA88B58A}"/>
              </a:ext>
            </a:extLst>
          </p:cNvPr>
          <p:cNvSpPr>
            <a:spLocks noGrp="1"/>
          </p:cNvSpPr>
          <p:nvPr>
            <p:ph type="body" sz="quarter" idx="15"/>
          </p:nvPr>
        </p:nvSpPr>
        <p:spPr>
          <a:xfrm>
            <a:off x="3371020" y="5318323"/>
            <a:ext cx="11040717" cy="2277547"/>
          </a:xfrm>
        </p:spPr>
        <p:txBody>
          <a:bodyPr/>
          <a:lstStyle/>
          <a:p>
            <a:pPr>
              <a:spcAft>
                <a:spcPts val="1200"/>
              </a:spcAft>
            </a:pPr>
            <a:r>
              <a:rPr lang="en-US"/>
              <a:t>Finds embedded malware and backdoors</a:t>
            </a:r>
          </a:p>
          <a:p>
            <a:pPr>
              <a:spcAft>
                <a:spcPts val="1200"/>
              </a:spcAft>
            </a:pPr>
            <a:r>
              <a:rPr lang="en-US"/>
              <a:t>Scans for common vulnerabilities and exposures</a:t>
            </a:r>
          </a:p>
          <a:p>
            <a:pPr>
              <a:spcAft>
                <a:spcPts val="1200"/>
              </a:spcAft>
            </a:pPr>
            <a:r>
              <a:rPr lang="en-US"/>
              <a:t>Detects tampering and corruption across model layers</a:t>
            </a:r>
            <a:endParaRPr lang="en-UA"/>
          </a:p>
        </p:txBody>
      </p:sp>
      <p:sp>
        <p:nvSpPr>
          <p:cNvPr id="12" name="Oval 11">
            <a:extLst>
              <a:ext uri="{FF2B5EF4-FFF2-40B4-BE49-F238E27FC236}">
                <a16:creationId xmlns:a16="http://schemas.microsoft.com/office/drawing/2014/main" id="{0A146CE6-AAAD-89B5-2BB9-2DA4D1645D9A}"/>
              </a:ext>
              <a:ext uri="{C183D7F6-B498-43B3-948B-1728B52AA6E4}">
                <adec:decorative xmlns:adec="http://schemas.microsoft.com/office/drawing/2017/decorative" val="1"/>
              </a:ext>
            </a:extLst>
          </p:cNvPr>
          <p:cNvSpPr/>
          <p:nvPr/>
        </p:nvSpPr>
        <p:spPr bwMode="auto">
          <a:xfrm>
            <a:off x="4174435" y="1893404"/>
            <a:ext cx="1138030" cy="347870"/>
          </a:xfrm>
          <a:custGeom>
            <a:avLst/>
            <a:gdLst>
              <a:gd name="connsiteX0" fmla="*/ 0 w 1138030"/>
              <a:gd name="connsiteY0" fmla="*/ 173935 h 347870"/>
              <a:gd name="connsiteX1" fmla="*/ 569015 w 1138030"/>
              <a:gd name="connsiteY1" fmla="*/ 0 h 347870"/>
              <a:gd name="connsiteX2" fmla="*/ 1138030 w 1138030"/>
              <a:gd name="connsiteY2" fmla="*/ 173935 h 347870"/>
              <a:gd name="connsiteX3" fmla="*/ 569015 w 1138030"/>
              <a:gd name="connsiteY3" fmla="*/ 347870 h 347870"/>
              <a:gd name="connsiteX4" fmla="*/ 0 w 1138030"/>
              <a:gd name="connsiteY4" fmla="*/ 173935 h 3478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8030" h="347870" extrusionOk="0">
                <a:moveTo>
                  <a:pt x="0" y="173935"/>
                </a:moveTo>
                <a:cubicBezTo>
                  <a:pt x="-11888" y="78382"/>
                  <a:pt x="280196" y="25011"/>
                  <a:pt x="569015" y="0"/>
                </a:cubicBezTo>
                <a:cubicBezTo>
                  <a:pt x="894476" y="22992"/>
                  <a:pt x="1138512" y="92580"/>
                  <a:pt x="1138030" y="173935"/>
                </a:cubicBezTo>
                <a:cubicBezTo>
                  <a:pt x="1107427" y="223826"/>
                  <a:pt x="904895" y="374013"/>
                  <a:pt x="569015" y="347870"/>
                </a:cubicBezTo>
                <a:cubicBezTo>
                  <a:pt x="258300" y="334691"/>
                  <a:pt x="3593" y="276695"/>
                  <a:pt x="0" y="173935"/>
                </a:cubicBezTo>
                <a:close/>
              </a:path>
            </a:pathLst>
          </a:custGeom>
          <a:noFill/>
          <a:ln w="38100">
            <a:solidFill>
              <a:srgbClr val="F4364C"/>
            </a:solidFill>
            <a:headEnd type="none" w="med" len="med"/>
            <a:tailEnd type="none" w="med" len="med"/>
            <a:extLst>
              <a:ext uri="{C807C97D-BFC1-408E-A445-0C87EB9F89A2}">
                <ask:lineSketchStyleProps xmlns:ask="http://schemas.microsoft.com/office/drawing/2018/sketchyshapes" sd="2650216993">
                  <a:prstGeom prst="ellipse">
                    <a:avLst/>
                  </a:prstGeom>
                  <ask:type>
                    <ask:lineSketchScribble/>
                  </ask:type>
                </ask:lineSketchStyleProps>
              </a:ext>
            </a:extLst>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cxnSp>
        <p:nvCxnSpPr>
          <p:cNvPr id="41" name="Straight Arrow Connector 40">
            <a:extLst>
              <a:ext uri="{FF2B5EF4-FFF2-40B4-BE49-F238E27FC236}">
                <a16:creationId xmlns:a16="http://schemas.microsoft.com/office/drawing/2014/main" id="{987B6FA7-90F9-C56C-7A3F-8C97D345E9C9}"/>
              </a:ext>
              <a:ext uri="{C183D7F6-B498-43B3-948B-1728B52AA6E4}">
                <adec:decorative xmlns:adec="http://schemas.microsoft.com/office/drawing/2017/decorative" val="1"/>
              </a:ext>
            </a:extLst>
          </p:cNvPr>
          <p:cNvCxnSpPr/>
          <p:nvPr/>
        </p:nvCxnSpPr>
        <p:spPr>
          <a:xfrm flipH="1">
            <a:off x="3896139" y="1709530"/>
            <a:ext cx="278296" cy="283266"/>
          </a:xfrm>
          <a:prstGeom prst="straightConnector1">
            <a:avLst/>
          </a:prstGeom>
          <a:ln w="38100">
            <a:solidFill>
              <a:srgbClr val="F4364C"/>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3272786"/>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A50F0-299A-2CC8-0312-8CEB86EFF143}"/>
              </a:ext>
            </a:extLst>
          </p:cNvPr>
          <p:cNvSpPr>
            <a:spLocks noGrp="1"/>
          </p:cNvSpPr>
          <p:nvPr>
            <p:ph type="title"/>
          </p:nvPr>
        </p:nvSpPr>
        <p:spPr/>
        <p:txBody>
          <a:bodyPr vert="horz" wrap="square" lIns="0" tIns="0" rIns="0" bIns="0" rtlCol="0" anchor="t">
            <a:spAutoFit/>
          </a:bodyPr>
          <a:lstStyle/>
          <a:p>
            <a:pPr algn="ctr"/>
            <a:r>
              <a:rPr lang="en-US"/>
              <a:t>Security and Compliance</a:t>
            </a:r>
          </a:p>
        </p:txBody>
      </p:sp>
      <p:sp>
        <p:nvSpPr>
          <p:cNvPr id="8" name="TextBox 7">
            <a:extLst>
              <a:ext uri="{FF2B5EF4-FFF2-40B4-BE49-F238E27FC236}">
                <a16:creationId xmlns:a16="http://schemas.microsoft.com/office/drawing/2014/main" id="{97E1BDA9-BB55-CF58-FF8B-A8A99EED8B85}"/>
              </a:ext>
              <a:ext uri="{C183D7F6-B498-43B3-948B-1728B52AA6E4}">
                <adec:decorative xmlns:adec="http://schemas.microsoft.com/office/drawing/2017/decorative" val="1"/>
              </a:ext>
            </a:extLst>
          </p:cNvPr>
          <p:cNvSpPr txBox="1"/>
          <p:nvPr/>
        </p:nvSpPr>
        <p:spPr>
          <a:xfrm>
            <a:off x="4007735" y="6854473"/>
            <a:ext cx="3469510" cy="923330"/>
          </a:xfrm>
          <a:prstGeom prst="rect">
            <a:avLst/>
          </a:prstGeom>
          <a:noFill/>
        </p:spPr>
        <p:txBody>
          <a:bodyPr wrap="square">
            <a:spAutoFit/>
          </a:bodyPr>
          <a:lstStyle/>
          <a:p>
            <a:pPr algn="l"/>
            <a:endParaRPr lang="en-US"/>
          </a:p>
          <a:p>
            <a:pPr marL="342900" indent="-342900" algn="l">
              <a:buFont typeface="Arial" panose="020B0604020202020204" pitchFamily="34" charset="0"/>
              <a:buChar char="•"/>
            </a:pPr>
            <a:endParaRPr lang="en-US" sz="1800"/>
          </a:p>
          <a:p>
            <a:pPr algn="l"/>
            <a:endParaRPr lang="en-US" sz="1800"/>
          </a:p>
        </p:txBody>
      </p:sp>
      <p:grpSp>
        <p:nvGrpSpPr>
          <p:cNvPr id="5" name="Group 4" descr="Private networking – your data is not exposed to the internet&#10;Route inbound and outbound traffic through Virtual Networks&#10;FQDN rules to approve outbound to non-Azure resources&#10;&#10;">
            <a:extLst>
              <a:ext uri="{FF2B5EF4-FFF2-40B4-BE49-F238E27FC236}">
                <a16:creationId xmlns:a16="http://schemas.microsoft.com/office/drawing/2014/main" id="{6D7FE7E7-74EF-544E-7437-29023EC9409F}"/>
              </a:ext>
            </a:extLst>
          </p:cNvPr>
          <p:cNvGrpSpPr/>
          <p:nvPr/>
        </p:nvGrpSpPr>
        <p:grpSpPr>
          <a:xfrm>
            <a:off x="670892" y="1644691"/>
            <a:ext cx="3255346" cy="4863251"/>
            <a:chOff x="3036419" y="1644691"/>
            <a:chExt cx="3255346" cy="4863251"/>
          </a:xfrm>
        </p:grpSpPr>
        <p:sp>
          <p:nvSpPr>
            <p:cNvPr id="28" name="Text Placeholder 15">
              <a:extLst>
                <a:ext uri="{FF2B5EF4-FFF2-40B4-BE49-F238E27FC236}">
                  <a16:creationId xmlns:a16="http://schemas.microsoft.com/office/drawing/2014/main" id="{A8FDA050-55EE-42C6-7FB6-035FB386C61A}"/>
                </a:ext>
              </a:extLst>
            </p:cNvPr>
            <p:cNvSpPr txBox="1">
              <a:spLocks/>
            </p:cNvSpPr>
            <p:nvPr/>
          </p:nvSpPr>
          <p:spPr>
            <a:xfrm>
              <a:off x="3036419" y="2783846"/>
              <a:ext cx="3255346" cy="3724096"/>
            </a:xfrm>
            <a:prstGeom prst="rect">
              <a:avLst/>
            </a:prstGeom>
          </p:spPr>
          <p:txBody>
            <a:bodyPr vert="horz" wrap="square" lIns="0" tIns="0" rIns="0" bIns="0" rtlCol="0">
              <a:spAutoFit/>
            </a:bodyPr>
            <a:lstStyle>
              <a:lvl1pPr marL="176213" marR="0" indent="-1762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2000" kern="1200" spc="0" baseline="0" dirty="0">
                  <a:solidFill>
                    <a:schemeClr val="tx1"/>
                  </a:solidFill>
                  <a:latin typeface="+mn-lt"/>
                  <a:ea typeface="+mn-ea"/>
                  <a:cs typeface="Segoe UI" panose="020B0502040204020203" pitchFamily="34" charset="0"/>
                </a:defRPr>
              </a:lvl1pPr>
              <a:lvl2pPr marL="398463" marR="0" indent="-16986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1800" kern="1200" spc="0" baseline="0" dirty="0">
                  <a:solidFill>
                    <a:schemeClr val="tx1"/>
                  </a:solidFill>
                  <a:latin typeface="+mn-lt"/>
                  <a:ea typeface="+mn-ea"/>
                  <a:cs typeface="+mn-cs"/>
                </a:defRPr>
              </a:lvl2pPr>
              <a:lvl3pPr marL="555625" marR="0" indent="-15716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1600" kern="1200" spc="0" baseline="0" dirty="0">
                  <a:solidFill>
                    <a:schemeClr val="tx1"/>
                  </a:solidFill>
                  <a:latin typeface="+mn-lt"/>
                  <a:ea typeface="+mn-ea"/>
                  <a:cs typeface="+mn-cs"/>
                </a:defRPr>
              </a:lvl3pPr>
              <a:lvl4pPr marL="685800" marR="0" indent="-1365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1400" kern="1200" spc="0" baseline="0" dirty="0">
                  <a:solidFill>
                    <a:schemeClr val="tx1"/>
                  </a:solidFill>
                  <a:latin typeface="+mn-lt"/>
                  <a:ea typeface="+mn-ea"/>
                  <a:cs typeface="+mn-cs"/>
                </a:defRPr>
              </a:lvl4pPr>
              <a:lvl5pPr marL="800100" marR="0" indent="-1111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1400" kern="1200" spc="0" baseline="0" dirty="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200"/>
                </a:spcAft>
                <a:buNone/>
              </a:pPr>
              <a:r>
                <a:rPr lang="en-US">
                  <a:latin typeface="+mj-lt"/>
                </a:rPr>
                <a:t>Private networking – your data is not exposed to the internet</a:t>
              </a:r>
              <a:endParaRPr lang="en-US"/>
            </a:p>
            <a:p>
              <a:pPr>
                <a:spcAft>
                  <a:spcPts val="1200"/>
                </a:spcAft>
              </a:pPr>
              <a:r>
                <a:rPr lang="en-US"/>
                <a:t>Route inbound and outbound traffic through Virtual Networks</a:t>
              </a:r>
            </a:p>
            <a:p>
              <a:pPr>
                <a:spcAft>
                  <a:spcPts val="1200"/>
                </a:spcAft>
              </a:pPr>
              <a:r>
                <a:rPr lang="en-US"/>
                <a:t>FQDN rules to approve outbound to non-Azure resources</a:t>
              </a:r>
            </a:p>
            <a:p>
              <a:pPr>
                <a:spcAft>
                  <a:spcPts val="1200"/>
                </a:spcAft>
              </a:pPr>
              <a:endParaRPr lang="en-US"/>
            </a:p>
          </p:txBody>
        </p:sp>
        <p:grpSp>
          <p:nvGrpSpPr>
            <p:cNvPr id="34" name="Group 33">
              <a:extLst>
                <a:ext uri="{FF2B5EF4-FFF2-40B4-BE49-F238E27FC236}">
                  <a16:creationId xmlns:a16="http://schemas.microsoft.com/office/drawing/2014/main" id="{64BA7AEA-2467-974E-2190-246DA4CBF508}"/>
                </a:ext>
              </a:extLst>
            </p:cNvPr>
            <p:cNvGrpSpPr/>
            <p:nvPr/>
          </p:nvGrpSpPr>
          <p:grpSpPr>
            <a:xfrm>
              <a:off x="3050806" y="1644691"/>
              <a:ext cx="670054" cy="670054"/>
              <a:chOff x="4592457" y="2826250"/>
              <a:chExt cx="670054" cy="670054"/>
            </a:xfrm>
          </p:grpSpPr>
          <p:sp>
            <p:nvSpPr>
              <p:cNvPr id="32" name="Oval 31">
                <a:extLst>
                  <a:ext uri="{FF2B5EF4-FFF2-40B4-BE49-F238E27FC236}">
                    <a16:creationId xmlns:a16="http://schemas.microsoft.com/office/drawing/2014/main" id="{B5927606-505C-D990-5D25-118A23959753}"/>
                  </a:ext>
                </a:extLst>
              </p:cNvPr>
              <p:cNvSpPr/>
              <p:nvPr/>
            </p:nvSpPr>
            <p:spPr bwMode="auto">
              <a:xfrm>
                <a:off x="4592457" y="2826250"/>
                <a:ext cx="670054" cy="670054"/>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defTabSz="914400"/>
                <a:endParaRPr lang="en-US" sz="700">
                  <a:solidFill>
                    <a:srgbClr val="FFFFFF"/>
                  </a:solidFill>
                  <a:latin typeface="+mj-lt"/>
                </a:endParaRPr>
              </a:p>
            </p:txBody>
          </p:sp>
          <p:sp>
            <p:nvSpPr>
              <p:cNvPr id="33" name="Graphic 14">
                <a:extLst>
                  <a:ext uri="{FF2B5EF4-FFF2-40B4-BE49-F238E27FC236}">
                    <a16:creationId xmlns:a16="http://schemas.microsoft.com/office/drawing/2014/main" id="{A84DB29D-F4BD-C518-7326-7716162C6840}"/>
                  </a:ext>
                  <a:ext uri="{C183D7F6-B498-43B3-948B-1728B52AA6E4}">
                    <adec:decorative xmlns:adec="http://schemas.microsoft.com/office/drawing/2017/decorative" val="1"/>
                  </a:ext>
                </a:extLst>
              </p:cNvPr>
              <p:cNvSpPr/>
              <p:nvPr/>
            </p:nvSpPr>
            <p:spPr>
              <a:xfrm>
                <a:off x="4719114" y="2994578"/>
                <a:ext cx="416740" cy="333398"/>
              </a:xfrm>
              <a:custGeom>
                <a:avLst/>
                <a:gdLst>
                  <a:gd name="connsiteX0" fmla="*/ 172204 w 565908"/>
                  <a:gd name="connsiteY0" fmla="*/ 413361 h 452735"/>
                  <a:gd name="connsiteX1" fmla="*/ 341866 w 565908"/>
                  <a:gd name="connsiteY1" fmla="*/ 17106 h 452735"/>
                  <a:gd name="connsiteX2" fmla="*/ 379049 w 565908"/>
                  <a:gd name="connsiteY2" fmla="*/ 2317 h 452735"/>
                  <a:gd name="connsiteX3" fmla="*/ 395006 w 565908"/>
                  <a:gd name="connsiteY3" fmla="*/ 36263 h 452735"/>
                  <a:gd name="connsiteX4" fmla="*/ 393874 w 565908"/>
                  <a:gd name="connsiteY4" fmla="*/ 39375 h 452735"/>
                  <a:gd name="connsiteX5" fmla="*/ 224212 w 565908"/>
                  <a:gd name="connsiteY5" fmla="*/ 435630 h 452735"/>
                  <a:gd name="connsiteX6" fmla="*/ 187029 w 565908"/>
                  <a:gd name="connsiteY6" fmla="*/ 450419 h 452735"/>
                  <a:gd name="connsiteX7" fmla="*/ 171073 w 565908"/>
                  <a:gd name="connsiteY7" fmla="*/ 416473 h 452735"/>
                  <a:gd name="connsiteX8" fmla="*/ 172204 w 565908"/>
                  <a:gd name="connsiteY8" fmla="*/ 413361 h 452735"/>
                  <a:gd name="connsiteX9" fmla="*/ 341866 w 565908"/>
                  <a:gd name="connsiteY9" fmla="*/ 17106 h 452735"/>
                  <a:gd name="connsiteX10" fmla="*/ 172204 w 565908"/>
                  <a:gd name="connsiteY10" fmla="*/ 413332 h 452735"/>
                  <a:gd name="connsiteX11" fmla="*/ 8287 w 565908"/>
                  <a:gd name="connsiteY11" fmla="*/ 206292 h 452735"/>
                  <a:gd name="connsiteX12" fmla="*/ 121470 w 565908"/>
                  <a:gd name="connsiteY12" fmla="*/ 93109 h 452735"/>
                  <a:gd name="connsiteX13" fmla="*/ 161486 w 565908"/>
                  <a:gd name="connsiteY13" fmla="*/ 93177 h 452735"/>
                  <a:gd name="connsiteX14" fmla="*/ 163829 w 565908"/>
                  <a:gd name="connsiteY14" fmla="*/ 130459 h 452735"/>
                  <a:gd name="connsiteX15" fmla="*/ 161480 w 565908"/>
                  <a:gd name="connsiteY15" fmla="*/ 133119 h 452735"/>
                  <a:gd name="connsiteX16" fmla="*/ 68302 w 565908"/>
                  <a:gd name="connsiteY16" fmla="*/ 226297 h 452735"/>
                  <a:gd name="connsiteX17" fmla="*/ 161480 w 565908"/>
                  <a:gd name="connsiteY17" fmla="*/ 319475 h 452735"/>
                  <a:gd name="connsiteX18" fmla="*/ 161670 w 565908"/>
                  <a:gd name="connsiteY18" fmla="*/ 359491 h 452735"/>
                  <a:gd name="connsiteX19" fmla="*/ 124130 w 565908"/>
                  <a:gd name="connsiteY19" fmla="*/ 361862 h 452735"/>
                  <a:gd name="connsiteX20" fmla="*/ 121470 w 565908"/>
                  <a:gd name="connsiteY20" fmla="*/ 359486 h 452735"/>
                  <a:gd name="connsiteX21" fmla="*/ 8287 w 565908"/>
                  <a:gd name="connsiteY21" fmla="*/ 246302 h 452735"/>
                  <a:gd name="connsiteX22" fmla="*/ 5938 w 565908"/>
                  <a:gd name="connsiteY22" fmla="*/ 208952 h 452735"/>
                  <a:gd name="connsiteX23" fmla="*/ 8287 w 565908"/>
                  <a:gd name="connsiteY23" fmla="*/ 206292 h 452735"/>
                  <a:gd name="connsiteX24" fmla="*/ 121470 w 565908"/>
                  <a:gd name="connsiteY24" fmla="*/ 93109 h 452735"/>
                  <a:gd name="connsiteX25" fmla="*/ 8287 w 565908"/>
                  <a:gd name="connsiteY25" fmla="*/ 206292 h 452735"/>
                  <a:gd name="connsiteX26" fmla="*/ 404428 w 565908"/>
                  <a:gd name="connsiteY26" fmla="*/ 93081 h 452735"/>
                  <a:gd name="connsiteX27" fmla="*/ 441778 w 565908"/>
                  <a:gd name="connsiteY27" fmla="*/ 90732 h 452735"/>
                  <a:gd name="connsiteX28" fmla="*/ 444410 w 565908"/>
                  <a:gd name="connsiteY28" fmla="*/ 93081 h 452735"/>
                  <a:gd name="connsiteX29" fmla="*/ 557622 w 565908"/>
                  <a:gd name="connsiteY29" fmla="*/ 206292 h 452735"/>
                  <a:gd name="connsiteX30" fmla="*/ 559970 w 565908"/>
                  <a:gd name="connsiteY30" fmla="*/ 243643 h 452735"/>
                  <a:gd name="connsiteX31" fmla="*/ 557622 w 565908"/>
                  <a:gd name="connsiteY31" fmla="*/ 246331 h 452735"/>
                  <a:gd name="connsiteX32" fmla="*/ 444410 w 565908"/>
                  <a:gd name="connsiteY32" fmla="*/ 359372 h 452735"/>
                  <a:gd name="connsiteX33" fmla="*/ 404394 w 565908"/>
                  <a:gd name="connsiteY33" fmla="*/ 359304 h 452735"/>
                  <a:gd name="connsiteX34" fmla="*/ 402051 w 565908"/>
                  <a:gd name="connsiteY34" fmla="*/ 322022 h 452735"/>
                  <a:gd name="connsiteX35" fmla="*/ 404428 w 565908"/>
                  <a:gd name="connsiteY35" fmla="*/ 319334 h 452735"/>
                  <a:gd name="connsiteX36" fmla="*/ 497549 w 565908"/>
                  <a:gd name="connsiteY36" fmla="*/ 226297 h 452735"/>
                  <a:gd name="connsiteX37" fmla="*/ 404371 w 565908"/>
                  <a:gd name="connsiteY37" fmla="*/ 133091 h 452735"/>
                  <a:gd name="connsiteX38" fmla="*/ 404371 w 565908"/>
                  <a:gd name="connsiteY38" fmla="*/ 93081 h 45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65908" h="452735">
                    <a:moveTo>
                      <a:pt x="172204" y="413361"/>
                    </a:moveTo>
                    <a:lnTo>
                      <a:pt x="341866" y="17106"/>
                    </a:lnTo>
                    <a:cubicBezTo>
                      <a:pt x="348050" y="2755"/>
                      <a:pt x="364697" y="-3867"/>
                      <a:pt x="379049" y="2317"/>
                    </a:cubicBezTo>
                    <a:cubicBezTo>
                      <a:pt x="392181" y="7975"/>
                      <a:pt x="399028" y="22541"/>
                      <a:pt x="395006" y="36263"/>
                    </a:cubicBezTo>
                    <a:lnTo>
                      <a:pt x="393874" y="39375"/>
                    </a:lnTo>
                    <a:lnTo>
                      <a:pt x="224212" y="435630"/>
                    </a:lnTo>
                    <a:cubicBezTo>
                      <a:pt x="218028" y="449981"/>
                      <a:pt x="201381" y="456603"/>
                      <a:pt x="187029" y="450419"/>
                    </a:cubicBezTo>
                    <a:cubicBezTo>
                      <a:pt x="173897" y="444761"/>
                      <a:pt x="167050" y="430195"/>
                      <a:pt x="171073" y="416473"/>
                    </a:cubicBezTo>
                    <a:lnTo>
                      <a:pt x="172204" y="413361"/>
                    </a:lnTo>
                    <a:lnTo>
                      <a:pt x="341866" y="17106"/>
                    </a:lnTo>
                    <a:lnTo>
                      <a:pt x="172204" y="413332"/>
                    </a:lnTo>
                    <a:close/>
                    <a:moveTo>
                      <a:pt x="8287" y="206292"/>
                    </a:moveTo>
                    <a:lnTo>
                      <a:pt x="121470" y="93109"/>
                    </a:lnTo>
                    <a:cubicBezTo>
                      <a:pt x="132539" y="82078"/>
                      <a:pt x="150455" y="82108"/>
                      <a:pt x="161486" y="93177"/>
                    </a:cubicBezTo>
                    <a:cubicBezTo>
                      <a:pt x="171525" y="103250"/>
                      <a:pt x="172528" y="119209"/>
                      <a:pt x="163829" y="130459"/>
                    </a:cubicBezTo>
                    <a:lnTo>
                      <a:pt x="161480" y="133119"/>
                    </a:lnTo>
                    <a:lnTo>
                      <a:pt x="68302" y="226297"/>
                    </a:lnTo>
                    <a:lnTo>
                      <a:pt x="161480" y="319475"/>
                    </a:lnTo>
                    <a:cubicBezTo>
                      <a:pt x="172583" y="330473"/>
                      <a:pt x="172668" y="348389"/>
                      <a:pt x="161670" y="359491"/>
                    </a:cubicBezTo>
                    <a:cubicBezTo>
                      <a:pt x="151569" y="369688"/>
                      <a:pt x="135434" y="370708"/>
                      <a:pt x="124130" y="361862"/>
                    </a:cubicBezTo>
                    <a:lnTo>
                      <a:pt x="121470" y="359486"/>
                    </a:lnTo>
                    <a:lnTo>
                      <a:pt x="8287" y="246302"/>
                    </a:lnTo>
                    <a:cubicBezTo>
                      <a:pt x="-1793" y="236221"/>
                      <a:pt x="-2799" y="220216"/>
                      <a:pt x="5938" y="208952"/>
                    </a:cubicBezTo>
                    <a:lnTo>
                      <a:pt x="8287" y="206292"/>
                    </a:lnTo>
                    <a:lnTo>
                      <a:pt x="121470" y="93109"/>
                    </a:lnTo>
                    <a:lnTo>
                      <a:pt x="8287" y="206292"/>
                    </a:lnTo>
                    <a:close/>
                    <a:moveTo>
                      <a:pt x="404428" y="93081"/>
                    </a:moveTo>
                    <a:cubicBezTo>
                      <a:pt x="414509" y="83001"/>
                      <a:pt x="430514" y="81994"/>
                      <a:pt x="441778" y="90732"/>
                    </a:cubicBezTo>
                    <a:lnTo>
                      <a:pt x="444410" y="93081"/>
                    </a:lnTo>
                    <a:lnTo>
                      <a:pt x="557622" y="206292"/>
                    </a:lnTo>
                    <a:cubicBezTo>
                      <a:pt x="567701" y="216373"/>
                      <a:pt x="568708" y="232378"/>
                      <a:pt x="559970" y="243643"/>
                    </a:cubicBezTo>
                    <a:lnTo>
                      <a:pt x="557622" y="246331"/>
                    </a:lnTo>
                    <a:lnTo>
                      <a:pt x="444410" y="359372"/>
                    </a:lnTo>
                    <a:cubicBezTo>
                      <a:pt x="433341" y="370404"/>
                      <a:pt x="415425" y="370373"/>
                      <a:pt x="404394" y="359304"/>
                    </a:cubicBezTo>
                    <a:cubicBezTo>
                      <a:pt x="394355" y="349231"/>
                      <a:pt x="393352" y="333272"/>
                      <a:pt x="402051" y="322022"/>
                    </a:cubicBezTo>
                    <a:lnTo>
                      <a:pt x="404428" y="319334"/>
                    </a:lnTo>
                    <a:lnTo>
                      <a:pt x="497549" y="226297"/>
                    </a:lnTo>
                    <a:lnTo>
                      <a:pt x="404371" y="133091"/>
                    </a:lnTo>
                    <a:cubicBezTo>
                      <a:pt x="393325" y="122041"/>
                      <a:pt x="393325" y="104130"/>
                      <a:pt x="404371" y="93081"/>
                    </a:cubicBezTo>
                    <a:close/>
                  </a:path>
                </a:pathLst>
              </a:custGeom>
              <a:solidFill>
                <a:schemeClr val="bg1"/>
              </a:solidFill>
              <a:ln w="20638" cap="flat">
                <a:noFill/>
                <a:prstDash val="solid"/>
                <a:miter/>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txBody>
              <a:bodyPr rtlCol="0" anchor="ctr"/>
              <a:lstStyle/>
              <a:p>
                <a:endParaRPr lang="en-US"/>
              </a:p>
            </p:txBody>
          </p:sp>
        </p:grpSp>
      </p:grpSp>
      <p:pic>
        <p:nvPicPr>
          <p:cNvPr id="7" name="Picture 6" descr="Screenshot">
            <a:extLst>
              <a:ext uri="{FF2B5EF4-FFF2-40B4-BE49-F238E27FC236}">
                <a16:creationId xmlns:a16="http://schemas.microsoft.com/office/drawing/2014/main" id="{B8C95E62-9922-A00B-CA1A-40070EDFB753}"/>
              </a:ext>
            </a:extLst>
          </p:cNvPr>
          <p:cNvPicPr>
            <a:picLocks noChangeAspect="1"/>
          </p:cNvPicPr>
          <p:nvPr/>
        </p:nvPicPr>
        <p:blipFill>
          <a:blip r:embed="rId3"/>
          <a:stretch>
            <a:fillRect/>
          </a:stretch>
        </p:blipFill>
        <p:spPr>
          <a:xfrm>
            <a:off x="4512721" y="2651891"/>
            <a:ext cx="7506086" cy="3988005"/>
          </a:xfrm>
          <a:prstGeom prst="rect">
            <a:avLst/>
          </a:prstGeom>
        </p:spPr>
      </p:pic>
      <p:cxnSp>
        <p:nvCxnSpPr>
          <p:cNvPr id="14" name="Straight Arrow Connector 13">
            <a:extLst>
              <a:ext uri="{FF2B5EF4-FFF2-40B4-BE49-F238E27FC236}">
                <a16:creationId xmlns:a16="http://schemas.microsoft.com/office/drawing/2014/main" id="{94044F44-6EFB-164D-ACB7-C1C547E293DC}"/>
              </a:ext>
              <a:ext uri="{C183D7F6-B498-43B3-948B-1728B52AA6E4}">
                <adec:decorative xmlns:adec="http://schemas.microsoft.com/office/drawing/2017/decorative" val="1"/>
              </a:ext>
            </a:extLst>
          </p:cNvPr>
          <p:cNvCxnSpPr>
            <a:cxnSpLocks/>
          </p:cNvCxnSpPr>
          <p:nvPr/>
        </p:nvCxnSpPr>
        <p:spPr>
          <a:xfrm flipV="1">
            <a:off x="2014671" y="4726980"/>
            <a:ext cx="418563" cy="64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19" name="Group 18" descr="screenshot">
            <a:extLst>
              <a:ext uri="{FF2B5EF4-FFF2-40B4-BE49-F238E27FC236}">
                <a16:creationId xmlns:a16="http://schemas.microsoft.com/office/drawing/2014/main" id="{82D7E7E3-56FF-860F-E831-6181FD89099A}"/>
              </a:ext>
            </a:extLst>
          </p:cNvPr>
          <p:cNvGrpSpPr/>
          <p:nvPr/>
        </p:nvGrpSpPr>
        <p:grpSpPr>
          <a:xfrm>
            <a:off x="5594889" y="1314715"/>
            <a:ext cx="4360189" cy="1424216"/>
            <a:chOff x="4856136" y="1273386"/>
            <a:chExt cx="4360189" cy="1424216"/>
          </a:xfrm>
        </p:grpSpPr>
        <p:pic>
          <p:nvPicPr>
            <p:cNvPr id="9" name="Picture 8">
              <a:extLst>
                <a:ext uri="{FF2B5EF4-FFF2-40B4-BE49-F238E27FC236}">
                  <a16:creationId xmlns:a16="http://schemas.microsoft.com/office/drawing/2014/main" id="{2DD409A2-556A-F8DA-D639-4E503A40F442}"/>
                </a:ext>
              </a:extLst>
            </p:cNvPr>
            <p:cNvPicPr>
              <a:picLocks noChangeAspect="1"/>
            </p:cNvPicPr>
            <p:nvPr/>
          </p:nvPicPr>
          <p:blipFill>
            <a:blip r:embed="rId4"/>
            <a:stretch>
              <a:fillRect/>
            </a:stretch>
          </p:blipFill>
          <p:spPr>
            <a:xfrm>
              <a:off x="7233497" y="1628046"/>
              <a:ext cx="997001" cy="254013"/>
            </a:xfrm>
            <a:prstGeom prst="rect">
              <a:avLst/>
            </a:prstGeom>
          </p:spPr>
        </p:pic>
        <p:pic>
          <p:nvPicPr>
            <p:cNvPr id="10" name="Picture 9">
              <a:extLst>
                <a:ext uri="{FF2B5EF4-FFF2-40B4-BE49-F238E27FC236}">
                  <a16:creationId xmlns:a16="http://schemas.microsoft.com/office/drawing/2014/main" id="{D608073E-F54F-8AB0-FF2E-86FBEA37361B}"/>
                </a:ext>
              </a:extLst>
            </p:cNvPr>
            <p:cNvPicPr>
              <a:picLocks noChangeAspect="1"/>
            </p:cNvPicPr>
            <p:nvPr/>
          </p:nvPicPr>
          <p:blipFill>
            <a:blip r:embed="rId5"/>
            <a:stretch>
              <a:fillRect/>
            </a:stretch>
          </p:blipFill>
          <p:spPr>
            <a:xfrm>
              <a:off x="4960361" y="1611647"/>
              <a:ext cx="1320868" cy="196860"/>
            </a:xfrm>
            <a:prstGeom prst="rect">
              <a:avLst/>
            </a:prstGeom>
          </p:spPr>
        </p:pic>
        <p:sp>
          <p:nvSpPr>
            <p:cNvPr id="11" name="Rectangle 10">
              <a:extLst>
                <a:ext uri="{FF2B5EF4-FFF2-40B4-BE49-F238E27FC236}">
                  <a16:creationId xmlns:a16="http://schemas.microsoft.com/office/drawing/2014/main" id="{6FB666E5-703A-41A4-9D12-8088B0BD1C25}"/>
                </a:ext>
              </a:extLst>
            </p:cNvPr>
            <p:cNvSpPr/>
            <p:nvPr/>
          </p:nvSpPr>
          <p:spPr>
            <a:xfrm>
              <a:off x="4856136" y="1273387"/>
              <a:ext cx="4360189" cy="1424215"/>
            </a:xfrm>
            <a:prstGeom prst="rect">
              <a:avLst/>
            </a:prstGeom>
            <a:noFill/>
            <a:ln w="12700">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91FA55C5-154B-A1B2-F882-3AE3EDED56E4}"/>
                </a:ext>
              </a:extLst>
            </p:cNvPr>
            <p:cNvSpPr txBox="1"/>
            <p:nvPr/>
          </p:nvSpPr>
          <p:spPr>
            <a:xfrm>
              <a:off x="4856136" y="1273386"/>
              <a:ext cx="4360189" cy="261610"/>
            </a:xfrm>
            <a:prstGeom prst="rect">
              <a:avLst/>
            </a:prstGeom>
            <a:solidFill>
              <a:schemeClr val="bg2"/>
            </a:solidFill>
          </p:spPr>
          <p:txBody>
            <a:bodyPr wrap="square" rtlCol="0">
              <a:spAutoFit/>
            </a:bodyPr>
            <a:lstStyle/>
            <a:p>
              <a:pPr algn="ctr"/>
              <a:r>
                <a:rPr lang="en-US" sz="1100">
                  <a:latin typeface="Arial" panose="020B0604020202020204" pitchFamily="34" charset="0"/>
                  <a:cs typeface="Arial" panose="020B0604020202020204" pitchFamily="34" charset="0"/>
                </a:rPr>
                <a:t>Model Catalog infrastructure</a:t>
              </a:r>
            </a:p>
          </p:txBody>
        </p:sp>
        <p:sp>
          <p:nvSpPr>
            <p:cNvPr id="13" name="TextBox 12">
              <a:extLst>
                <a:ext uri="{FF2B5EF4-FFF2-40B4-BE49-F238E27FC236}">
                  <a16:creationId xmlns:a16="http://schemas.microsoft.com/office/drawing/2014/main" id="{DC0F46C7-0BC4-F85A-0879-05A0CF1E8DBD}"/>
                </a:ext>
              </a:extLst>
            </p:cNvPr>
            <p:cNvSpPr txBox="1"/>
            <p:nvPr/>
          </p:nvSpPr>
          <p:spPr>
            <a:xfrm>
              <a:off x="5058883" y="1909689"/>
              <a:ext cx="1703465" cy="738664"/>
            </a:xfrm>
            <a:prstGeom prst="rect">
              <a:avLst/>
            </a:prstGeom>
            <a:noFill/>
          </p:spPr>
          <p:txBody>
            <a:bodyPr wrap="square" rtlCol="0">
              <a:spAutoFit/>
            </a:bodyPr>
            <a:lstStyle/>
            <a:p>
              <a:r>
                <a:rPr lang="en-US" sz="1050">
                  <a:latin typeface="Abadi Extra Light" panose="020B0204020104020204" pitchFamily="34" charset="0"/>
                  <a:cs typeface="Arial" panose="020B0604020202020204" pitchFamily="34" charset="0"/>
                </a:rPr>
                <a:t>Built-in service endpoint policy to AzureML managed storage accounts and Microsoft Container Registry</a:t>
              </a:r>
              <a:endParaRPr lang="en-US" sz="1600">
                <a:latin typeface="Abadi Extra Light" panose="020B0204020104020204" pitchFamily="34" charset="0"/>
              </a:endParaRPr>
            </a:p>
          </p:txBody>
        </p:sp>
        <p:sp>
          <p:nvSpPr>
            <p:cNvPr id="15" name="TextBox 14">
              <a:extLst>
                <a:ext uri="{FF2B5EF4-FFF2-40B4-BE49-F238E27FC236}">
                  <a16:creationId xmlns:a16="http://schemas.microsoft.com/office/drawing/2014/main" id="{7B39DA91-E97A-E258-F4F6-715569245B79}"/>
                </a:ext>
              </a:extLst>
            </p:cNvPr>
            <p:cNvSpPr txBox="1"/>
            <p:nvPr/>
          </p:nvSpPr>
          <p:spPr>
            <a:xfrm>
              <a:off x="7270093" y="1973118"/>
              <a:ext cx="1703465" cy="577081"/>
            </a:xfrm>
            <a:prstGeom prst="rect">
              <a:avLst/>
            </a:prstGeom>
            <a:noFill/>
          </p:spPr>
          <p:txBody>
            <a:bodyPr wrap="square" rtlCol="0">
              <a:spAutoFit/>
            </a:bodyPr>
            <a:lstStyle/>
            <a:p>
              <a:r>
                <a:rPr lang="en-US" sz="1050">
                  <a:latin typeface="Abadi Extra Light" panose="020B0204020104020204" pitchFamily="34" charset="0"/>
                  <a:cs typeface="Arial" panose="020B0604020202020204" pitchFamily="34" charset="0"/>
                </a:rPr>
                <a:t>Allow outbound FQDN rules for Hugging Face Hub and Docker Hub </a:t>
              </a:r>
              <a:endParaRPr lang="en-US" sz="1600">
                <a:latin typeface="Abadi Extra Light" panose="020B0204020104020204" pitchFamily="34" charset="0"/>
              </a:endParaRPr>
            </a:p>
          </p:txBody>
        </p:sp>
      </p:grpSp>
      <p:cxnSp>
        <p:nvCxnSpPr>
          <p:cNvPr id="21" name="Connector: Elbow 20">
            <a:extLst>
              <a:ext uri="{FF2B5EF4-FFF2-40B4-BE49-F238E27FC236}">
                <a16:creationId xmlns:a16="http://schemas.microsoft.com/office/drawing/2014/main" id="{0B3C5A89-97E8-5192-E029-37A9C512CC76}"/>
              </a:ext>
              <a:ext uri="{C183D7F6-B498-43B3-948B-1728B52AA6E4}">
                <adec:decorative xmlns:adec="http://schemas.microsoft.com/office/drawing/2017/decorative" val="1"/>
              </a:ext>
            </a:extLst>
          </p:cNvPr>
          <p:cNvCxnSpPr>
            <a:cxnSpLocks/>
          </p:cNvCxnSpPr>
          <p:nvPr/>
        </p:nvCxnSpPr>
        <p:spPr>
          <a:xfrm rot="16200000" flipV="1">
            <a:off x="9665489" y="2316413"/>
            <a:ext cx="1333430" cy="754251"/>
          </a:xfrm>
          <a:prstGeom prst="bentConnector2">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E743279-D369-2280-C3AD-9193831BE98A}"/>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E8F2625-00F8-3130-1440-252AE99E39F7}"/>
              </a:ext>
            </a:extLst>
          </p:cNvPr>
          <p:cNvSpPr txBox="1"/>
          <p:nvPr/>
        </p:nvSpPr>
        <p:spPr>
          <a:xfrm>
            <a:off x="4120088" y="6519446"/>
            <a:ext cx="3951823" cy="338554"/>
          </a:xfrm>
          <a:prstGeom prst="rect">
            <a:avLst/>
          </a:prstGeom>
          <a:noFill/>
        </p:spPr>
        <p:txBody>
          <a:bodyPr wrap="square" rtlCol="0">
            <a:spAutoFit/>
          </a:bodyPr>
          <a:lstStyle/>
          <a:p>
            <a:pPr algn="ctr"/>
            <a:r>
              <a:rPr lang="en-US" sz="1600" b="0" dirty="0">
                <a:solidFill>
                  <a:schemeClr val="bg1"/>
                </a:solidFill>
                <a:latin typeface="Segoe UI Semibold" panose="020B0702040204020203" pitchFamily="34" charset="0"/>
                <a:cs typeface="Segoe UI Semibold" panose="020B0702040204020203" pitchFamily="34" charset="0"/>
              </a:rPr>
              <a:t>#DataSatMadrid</a:t>
            </a:r>
          </a:p>
        </p:txBody>
      </p:sp>
      <p:sp>
        <p:nvSpPr>
          <p:cNvPr id="6" name="Isosceles Triangle 5">
            <a:extLst>
              <a:ext uri="{FF2B5EF4-FFF2-40B4-BE49-F238E27FC236}">
                <a16:creationId xmlns:a16="http://schemas.microsoft.com/office/drawing/2014/main" id="{6FF9CB8E-92A9-97FF-4D55-D4DB579153A9}"/>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4C271587-35D5-2E81-A7AC-1BA1F24794B6}"/>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281167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71EA0B-3487-BAA0-C202-0450ED2B7E9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BF5C3410-42DA-FE4D-06AB-236B234B7BEB}"/>
              </a:ext>
              <a:ext uri="{C183D7F6-B498-43B3-948B-1728B52AA6E4}">
                <adec:decorative xmlns:adec="http://schemas.microsoft.com/office/drawing/2017/decorative" val="1"/>
              </a:ext>
            </a:extLst>
          </p:cNvPr>
          <p:cNvPicPr>
            <a:picLocks noChangeAspect="1"/>
          </p:cNvPicPr>
          <p:nvPr/>
        </p:nvPicPr>
        <p:blipFill rotWithShape="1">
          <a:blip r:embed="rId3">
            <a:duotone>
              <a:srgbClr val="0F9ED5">
                <a:shade val="45000"/>
                <a:satMod val="135000"/>
              </a:srgbClr>
              <a:prstClr val="white"/>
            </a:duotone>
          </a:blip>
          <a:srcRect l="606" t="692" r="232"/>
          <a:stretch/>
        </p:blipFill>
        <p:spPr>
          <a:xfrm>
            <a:off x="-1" y="0"/>
            <a:ext cx="12192001" cy="6858000"/>
          </a:xfrm>
          <a:prstGeom prst="rect">
            <a:avLst/>
          </a:prstGeom>
        </p:spPr>
      </p:pic>
      <p:sp>
        <p:nvSpPr>
          <p:cNvPr id="3" name="Title 1">
            <a:extLst>
              <a:ext uri="{FF2B5EF4-FFF2-40B4-BE49-F238E27FC236}">
                <a16:creationId xmlns:a16="http://schemas.microsoft.com/office/drawing/2014/main" id="{4110EDE0-A8D4-15C1-7836-31FDBC297B56}"/>
              </a:ext>
            </a:extLst>
          </p:cNvPr>
          <p:cNvSpPr txBox="1">
            <a:spLocks noGrp="1"/>
          </p:cNvSpPr>
          <p:nvPr>
            <p:ph type="title" idx="4294967295"/>
          </p:nvPr>
        </p:nvSpPr>
        <p:spPr>
          <a:xfrm>
            <a:off x="1716005" y="307958"/>
            <a:ext cx="8741664" cy="696781"/>
          </a:xfrm>
          <a:prstGeom prst="roundRect">
            <a:avLst>
              <a:gd name="adj" fmla="val 50000"/>
            </a:avLst>
          </a:prstGeom>
          <a:gradFill flip="none" rotWithShape="1">
            <a:gsLst>
              <a:gs pos="100000">
                <a:schemeClr val="tx2"/>
              </a:gs>
              <a:gs pos="0">
                <a:schemeClr val="accent3"/>
              </a:gs>
            </a:gsLst>
            <a:path path="circle">
              <a:fillToRect l="100000" t="100000"/>
            </a:path>
            <a:tileRect r="-100000" b="-100000"/>
          </a:gradFill>
          <a:ln>
            <a:noFill/>
            <a:prstDash/>
          </a:ln>
          <a:effectLst>
            <a:outerShdw blurRad="63500" dist="127000" dir="2700000" algn="tl" rotWithShape="0">
              <a:srgbClr val="454142">
                <a:alpha val="20000"/>
              </a:srgbClr>
            </a:outerShdw>
          </a:effectLst>
        </p:spPr>
        <p:txBody>
          <a:bodyPr rot="0" spcFirstLastPara="0" vertOverflow="overflow" horzOverflow="overflow" vert="horz" wrap="square" lIns="0" tIns="18285" rIns="0" bIns="45713" numCol="1" spcCol="0" rtlCol="0" fromWordArt="0" anchor="ctr"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1419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w="3175">
                  <a:noFill/>
                </a:ln>
                <a:gradFill>
                  <a:gsLst>
                    <a:gs pos="41954">
                      <a:srgbClr val="FFFFFF"/>
                    </a:gs>
                    <a:gs pos="69540">
                      <a:srgbClr val="FFFFFF"/>
                    </a:gs>
                  </a:gsLst>
                  <a:path path="circle">
                    <a:fillToRect l="100000" b="100000"/>
                  </a:path>
                </a:gradFill>
                <a:effectLst/>
                <a:uLnTx/>
                <a:uFillTx/>
                <a:latin typeface="Segoe Sans Text Semibold"/>
                <a:ea typeface="+mn-ea"/>
                <a:cs typeface="Segoe Sans Text" pitchFamily="2" charset="0"/>
              </a:rPr>
              <a:t>Azure AI </a:t>
            </a:r>
            <a:r>
              <a:rPr lang="en-US" sz="2800" spc="0" dirty="0">
                <a:gradFill>
                  <a:gsLst>
                    <a:gs pos="41954">
                      <a:srgbClr val="FFFFFF"/>
                    </a:gs>
                    <a:gs pos="69540">
                      <a:srgbClr val="FFFFFF"/>
                    </a:gs>
                  </a:gsLst>
                  <a:path path="circle">
                    <a:fillToRect l="100000" b="100000"/>
                  </a:path>
                </a:gradFill>
                <a:latin typeface="Segoe Sans Text Semibold"/>
                <a:cs typeface="Segoe Sans Text" pitchFamily="2" charset="0"/>
              </a:rPr>
              <a:t>M</a:t>
            </a:r>
            <a:r>
              <a:rPr kumimoji="0" lang="en-US" sz="2800" b="0" i="0" u="none" strike="noStrike" kern="1200" cap="none" spc="0" normalizeH="0" baseline="0" noProof="0" dirty="0" err="1">
                <a:ln w="3175">
                  <a:noFill/>
                </a:ln>
                <a:gradFill>
                  <a:gsLst>
                    <a:gs pos="41954">
                      <a:srgbClr val="FFFFFF"/>
                    </a:gs>
                    <a:gs pos="69540">
                      <a:srgbClr val="FFFFFF"/>
                    </a:gs>
                  </a:gsLst>
                  <a:path path="circle">
                    <a:fillToRect l="100000" b="100000"/>
                  </a:path>
                </a:gradFill>
                <a:effectLst/>
                <a:uLnTx/>
                <a:uFillTx/>
                <a:latin typeface="Segoe Sans Text Semibold"/>
                <a:ea typeface="+mn-ea"/>
                <a:cs typeface="Segoe Sans Text" pitchFamily="2" charset="0"/>
              </a:rPr>
              <a:t>odel</a:t>
            </a:r>
            <a:r>
              <a:rPr kumimoji="0" lang="en-US" sz="2800" b="0" i="0" u="none" strike="noStrike" kern="1200" cap="none" spc="0" normalizeH="0" baseline="0" noProof="0" dirty="0">
                <a:ln w="3175">
                  <a:noFill/>
                </a:ln>
                <a:gradFill>
                  <a:gsLst>
                    <a:gs pos="41954">
                      <a:srgbClr val="FFFFFF"/>
                    </a:gs>
                    <a:gs pos="69540">
                      <a:srgbClr val="FFFFFF"/>
                    </a:gs>
                  </a:gsLst>
                  <a:path path="circle">
                    <a:fillToRect l="100000" b="100000"/>
                  </a:path>
                </a:gradFill>
                <a:effectLst/>
                <a:uLnTx/>
                <a:uFillTx/>
                <a:latin typeface="Segoe Sans Text Semibold"/>
                <a:ea typeface="+mn-ea"/>
                <a:cs typeface="Segoe Sans Text" pitchFamily="2" charset="0"/>
              </a:rPr>
              <a:t> Catalog</a:t>
            </a:r>
          </a:p>
        </p:txBody>
      </p:sp>
      <p:sp>
        <p:nvSpPr>
          <p:cNvPr id="4" name="Subtitle 1311">
            <a:extLst>
              <a:ext uri="{FF2B5EF4-FFF2-40B4-BE49-F238E27FC236}">
                <a16:creationId xmlns:a16="http://schemas.microsoft.com/office/drawing/2014/main" id="{F4CBABA5-0059-61C1-4B60-EAB387D24E7B}"/>
              </a:ext>
            </a:extLst>
          </p:cNvPr>
          <p:cNvSpPr txBox="1">
            <a:spLocks/>
          </p:cNvSpPr>
          <p:nvPr/>
        </p:nvSpPr>
        <p:spPr>
          <a:xfrm>
            <a:off x="590334" y="1177521"/>
            <a:ext cx="11014381" cy="545473"/>
          </a:xfrm>
          <a:prstGeom prst="rect">
            <a:avLst/>
          </a:prstGeom>
        </p:spPr>
        <p:txBody>
          <a:bodyPr vert="horz" wrap="square" lIns="0" tIns="228540" rIns="0" bIns="0" rtlCol="0" anchor="t">
            <a:spAutoFit/>
          </a:bodyPr>
          <a:lstStyle>
            <a:defPPr>
              <a:defRPr lang="en-US"/>
            </a:defPPr>
            <a:lvl1pPr marR="0" indent="0" algn="ctr" defTabSz="2682210" fontAlgn="base">
              <a:lnSpc>
                <a:spcPct val="100000"/>
              </a:lnSpc>
              <a:spcBef>
                <a:spcPct val="0"/>
              </a:spcBef>
              <a:spcAft>
                <a:spcPts val="3520"/>
              </a:spcAft>
              <a:buClrTx/>
              <a:buSzPct val="90000"/>
              <a:buFont typeface="Wingdings" panose="05000000000000000000" pitchFamily="2" charset="2"/>
              <a:buNone/>
              <a:tabLst/>
              <a:defRPr sz="7000" b="1" spc="0" baseline="0">
                <a:ln w="3175">
                  <a:noFill/>
                </a:ln>
                <a:gradFill flip="none" rotWithShape="1">
                  <a:gsLst>
                    <a:gs pos="25000">
                      <a:srgbClr val="D59ED7"/>
                    </a:gs>
                    <a:gs pos="74000">
                      <a:srgbClr val="8DC8E8"/>
                    </a:gs>
                  </a:gsLst>
                  <a:path path="circle">
                    <a:fillToRect l="100000" t="100000"/>
                  </a:path>
                  <a:tileRect r="-100000" b="-100000"/>
                </a:gradFill>
                <a:latin typeface="Segoe UI Variable Display Semibold" pitchFamily="2" charset="0"/>
                <a:cs typeface="Segoe UI" panose="020B0502040204020203" pitchFamily="34" charset="0"/>
              </a:defRPr>
            </a:lvl1pPr>
            <a:lvl2pPr marL="228600" marR="0" indent="0" algn="ctr" defTabSz="932742" fontAlgn="auto">
              <a:lnSpc>
                <a:spcPct val="100000"/>
              </a:lnSpc>
              <a:spcBef>
                <a:spcPct val="20000"/>
              </a:spcBef>
              <a:spcAft>
                <a:spcPts val="0"/>
              </a:spcAft>
              <a:buClrTx/>
              <a:buSzPct val="90000"/>
              <a:buFont typeface="Wingdings" panose="05000000000000000000" pitchFamily="2" charset="2"/>
              <a:buNone/>
              <a:tabLst/>
              <a:defRPr sz="2000" spc="0" baseline="0"/>
            </a:lvl2pPr>
            <a:lvl3pPr marL="457200" marR="0" indent="0" algn="ctr" defTabSz="932742" fontAlgn="auto">
              <a:lnSpc>
                <a:spcPct val="100000"/>
              </a:lnSpc>
              <a:spcBef>
                <a:spcPct val="20000"/>
              </a:spcBef>
              <a:spcAft>
                <a:spcPts val="0"/>
              </a:spcAft>
              <a:buClrTx/>
              <a:buSzPct val="90000"/>
              <a:buFont typeface="Wingdings" panose="05000000000000000000" pitchFamily="2" charset="2"/>
              <a:buNone/>
              <a:tabLst/>
              <a:defRPr sz="1600" spc="0" baseline="0"/>
            </a:lvl3pPr>
            <a:lvl4pPr marL="661988"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lvl4pPr>
            <a:lvl5pPr marL="855663"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2682210" rtl="0" eaLnBrk="1" fontAlgn="base" latinLnBrk="0" hangingPunct="1">
              <a:lnSpc>
                <a:spcPct val="100000"/>
              </a:lnSpc>
              <a:spcBef>
                <a:spcPct val="0"/>
              </a:spcBef>
              <a:spcAft>
                <a:spcPts val="3520"/>
              </a:spcAft>
              <a:buClrTx/>
              <a:buSzPct val="90000"/>
              <a:buFont typeface="Wingdings" panose="05000000000000000000" pitchFamily="2" charset="2"/>
              <a:buNone/>
              <a:tabLst/>
              <a:defRPr/>
            </a:pPr>
            <a:r>
              <a:rPr kumimoji="0" lang="en-US" sz="2000" b="1" i="0" u="none" strike="noStrike" kern="1200" cap="none" spc="0" normalizeH="0" baseline="0" noProof="0" dirty="0">
                <a:ln w="3175">
                  <a:noFill/>
                </a:ln>
                <a:solidFill>
                  <a:srgbClr val="3B2E58"/>
                </a:solidFill>
                <a:effectLst/>
                <a:uLnTx/>
                <a:uFillTx/>
                <a:latin typeface="Segoe Sans Text Semibold" pitchFamily="2" charset="0"/>
                <a:ea typeface="+mn-ea"/>
                <a:cs typeface="Segoe Sans Text" pitchFamily="2" charset="0"/>
              </a:rPr>
              <a:t>DEMO</a:t>
            </a:r>
          </a:p>
        </p:txBody>
      </p:sp>
      <p:pic>
        <p:nvPicPr>
          <p:cNvPr id="1026" name="Picture 2" descr="Image displaying models in the Azure AI Model Catalog">
            <a:extLst>
              <a:ext uri="{FF2B5EF4-FFF2-40B4-BE49-F238E27FC236}">
                <a16:creationId xmlns:a16="http://schemas.microsoft.com/office/drawing/2014/main" id="{6A8F88F3-3DE4-7F7B-A386-921BC09D068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90132" y="1895776"/>
            <a:ext cx="7611736" cy="43867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63844CB-C1FE-FE5C-BD0B-2918A5BCE327}"/>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594E142-BB90-DDAC-C5D1-149BFBE255E3}"/>
              </a:ext>
            </a:extLst>
          </p:cNvPr>
          <p:cNvSpPr txBox="1"/>
          <p:nvPr/>
        </p:nvSpPr>
        <p:spPr>
          <a:xfrm>
            <a:off x="4120088" y="6519446"/>
            <a:ext cx="3951823" cy="338554"/>
          </a:xfrm>
          <a:prstGeom prst="rect">
            <a:avLst/>
          </a:prstGeom>
          <a:noFill/>
        </p:spPr>
        <p:txBody>
          <a:bodyPr wrap="square" rtlCol="0">
            <a:spAutoFit/>
          </a:bodyPr>
          <a:lstStyle/>
          <a:p>
            <a:pPr algn="ctr"/>
            <a:r>
              <a:rPr lang="en-US" sz="1600" b="0" dirty="0">
                <a:solidFill>
                  <a:schemeClr val="bg1"/>
                </a:solidFill>
                <a:latin typeface="Segoe UI Semibold" panose="020B0702040204020203" pitchFamily="34" charset="0"/>
                <a:cs typeface="Segoe UI Semibold" panose="020B0702040204020203" pitchFamily="34" charset="0"/>
              </a:rPr>
              <a:t>#DataSatMadrid</a:t>
            </a:r>
          </a:p>
        </p:txBody>
      </p:sp>
      <p:sp>
        <p:nvSpPr>
          <p:cNvPr id="7" name="Isosceles Triangle 6">
            <a:extLst>
              <a:ext uri="{FF2B5EF4-FFF2-40B4-BE49-F238E27FC236}">
                <a16:creationId xmlns:a16="http://schemas.microsoft.com/office/drawing/2014/main" id="{5AE60940-91FA-6821-2362-E9184F84499B}"/>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72CBDD4F-BDD3-7EC0-95F2-D72E7AE2440A}"/>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89641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grpId="1" nodeType="withEffect">
                                  <p:stCondLst>
                                    <p:cond delay="0"/>
                                  </p:stCondLst>
                                  <p:childTnLst>
                                    <p:animMotion origin="layout" path="M 1.25E-6 -3.33333E-6 L 1.25E-6 0.03542 " pathEditMode="relative" rAng="0" ptsTypes="AA">
                                      <p:cBhvr>
                                        <p:cTn id="9" dur="700" spd="-100000" fill="hold"/>
                                        <p:tgtEl>
                                          <p:spTgt spid="3"/>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42" presetClass="path" presetSubtype="0" decel="100000" fill="hold" grpId="1" nodeType="withEffect">
                                  <p:stCondLst>
                                    <p:cond delay="100"/>
                                  </p:stCondLst>
                                  <p:childTnLst>
                                    <p:animMotion origin="layout" path="M -2.08333E-7 -1.85185E-6 L -2.08333E-7 0.03542 " pathEditMode="relative" rAng="0" ptsTypes="AA">
                                      <p:cBhvr>
                                        <p:cTn id="14" dur="700" spd="-100000" fill="hold"/>
                                        <p:tgtEl>
                                          <p:spTgt spid="4"/>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p:bldP spid="4"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0F8CC-069D-237A-A86B-29D3FA1A160B}"/>
              </a:ext>
            </a:extLst>
          </p:cNvPr>
          <p:cNvSpPr>
            <a:spLocks noGrp="1"/>
          </p:cNvSpPr>
          <p:nvPr>
            <p:ph type="title"/>
          </p:nvPr>
        </p:nvSpPr>
        <p:spPr>
          <a:xfrm>
            <a:off x="513244" y="274804"/>
            <a:ext cx="11083416" cy="553998"/>
          </a:xfrm>
        </p:spPr>
        <p:txBody>
          <a:bodyPr vert="horz" wrap="square" lIns="0" tIns="0" rIns="0" bIns="0" rtlCol="0" anchor="t">
            <a:spAutoFit/>
          </a:bodyPr>
          <a:lstStyle/>
          <a:p>
            <a:r>
              <a:rPr lang="en-US" dirty="0"/>
              <a:t>Azure AI model inference API works with favorite SDK</a:t>
            </a:r>
          </a:p>
        </p:txBody>
      </p:sp>
      <p:sp>
        <p:nvSpPr>
          <p:cNvPr id="3" name="TextBox 2">
            <a:extLst>
              <a:ext uri="{FF2B5EF4-FFF2-40B4-BE49-F238E27FC236}">
                <a16:creationId xmlns:a16="http://schemas.microsoft.com/office/drawing/2014/main" id="{250175A3-EE5C-37FC-9DF1-0D2C71A3351B}"/>
              </a:ext>
            </a:extLst>
          </p:cNvPr>
          <p:cNvSpPr txBox="1"/>
          <p:nvPr/>
        </p:nvSpPr>
        <p:spPr>
          <a:xfrm>
            <a:off x="283938" y="1348823"/>
            <a:ext cx="2960828" cy="1231106"/>
          </a:xfrm>
          <a:prstGeom prst="rect">
            <a:avLst/>
          </a:prstGeom>
          <a:noFill/>
        </p:spPr>
        <p:txBody>
          <a:bodyPr wrap="square" lIns="0" tIns="0" rIns="0" bIns="0" rtlCol="0">
            <a:spAutoFit/>
          </a:bodyPr>
          <a:lstStyle/>
          <a:p>
            <a:r>
              <a:rPr lang="en-US" sz="2000">
                <a:latin typeface="Segoe UI Semibold" panose="020B0702040204020203" pitchFamily="34" charset="0"/>
                <a:cs typeface="Segoe UI Semibold" panose="020B0702040204020203" pitchFamily="34" charset="0"/>
              </a:rPr>
              <a:t>Consistent schema</a:t>
            </a:r>
          </a:p>
          <a:p>
            <a:pPr marL="285709" indent="-285709">
              <a:buFont typeface="Arial" panose="020B0604020202020204" pitchFamily="34" charset="0"/>
              <a:buChar char="•"/>
            </a:pPr>
            <a:r>
              <a:rPr lang="en-US" sz="2000"/>
              <a:t>Unified API schema that works across all models</a:t>
            </a:r>
          </a:p>
          <a:p>
            <a:pPr marL="285709" indent="-285709">
              <a:buFont typeface="Arial" panose="020B0604020202020204" pitchFamily="34" charset="0"/>
              <a:buChar char="•"/>
            </a:pPr>
            <a:endParaRPr lang="en-US" sz="2000"/>
          </a:p>
        </p:txBody>
      </p:sp>
      <p:sp>
        <p:nvSpPr>
          <p:cNvPr id="4" name="TextBox 3">
            <a:extLst>
              <a:ext uri="{FF2B5EF4-FFF2-40B4-BE49-F238E27FC236}">
                <a16:creationId xmlns:a16="http://schemas.microsoft.com/office/drawing/2014/main" id="{648B9911-4BF3-ADC9-00CB-CFEBBA6D0A34}"/>
              </a:ext>
            </a:extLst>
          </p:cNvPr>
          <p:cNvSpPr txBox="1"/>
          <p:nvPr/>
        </p:nvSpPr>
        <p:spPr>
          <a:xfrm>
            <a:off x="3309877" y="1322359"/>
            <a:ext cx="4028162" cy="1846659"/>
          </a:xfrm>
          <a:prstGeom prst="rect">
            <a:avLst/>
          </a:prstGeom>
          <a:noFill/>
        </p:spPr>
        <p:txBody>
          <a:bodyPr wrap="square" lIns="0" tIns="0" rIns="0" bIns="0" rtlCol="0">
            <a:spAutoFit/>
          </a:bodyPr>
          <a:lstStyle/>
          <a:p>
            <a:r>
              <a:rPr lang="en-US" sz="2000">
                <a:latin typeface="Segoe UI Semibold" panose="020B0702040204020203" pitchFamily="34" charset="0"/>
                <a:cs typeface="Segoe UI Semibold" panose="020B0702040204020203" pitchFamily="34" charset="0"/>
              </a:rPr>
              <a:t>Advanced capabilities </a:t>
            </a:r>
          </a:p>
          <a:p>
            <a:pPr marL="285709" indent="-285709">
              <a:buFont typeface="Arial" panose="020B0604020202020204" pitchFamily="34" charset="0"/>
              <a:buChar char="•"/>
            </a:pPr>
            <a:r>
              <a:rPr lang="en-US" sz="2000"/>
              <a:t>Custom parameters that are unique to each model</a:t>
            </a:r>
          </a:p>
          <a:p>
            <a:pPr marL="285709" indent="-285709">
              <a:buFont typeface="Arial" panose="020B0604020202020204" pitchFamily="34" charset="0"/>
              <a:buChar char="•"/>
            </a:pPr>
            <a:r>
              <a:rPr lang="en-US" sz="2000"/>
              <a:t>Advanced capabilities like function calling and JSON support</a:t>
            </a:r>
          </a:p>
          <a:p>
            <a:pPr marL="285709" indent="-285709">
              <a:buFont typeface="Arial" panose="020B0604020202020204" pitchFamily="34" charset="0"/>
              <a:buChar char="•"/>
            </a:pPr>
            <a:endParaRPr lang="en-US" sz="2000"/>
          </a:p>
        </p:txBody>
      </p:sp>
      <p:sp>
        <p:nvSpPr>
          <p:cNvPr id="5" name="TextBox 4">
            <a:extLst>
              <a:ext uri="{FF2B5EF4-FFF2-40B4-BE49-F238E27FC236}">
                <a16:creationId xmlns:a16="http://schemas.microsoft.com/office/drawing/2014/main" id="{2B79334C-ED4B-D0AF-0A7B-F8FAB03F8D18}"/>
              </a:ext>
            </a:extLst>
          </p:cNvPr>
          <p:cNvSpPr txBox="1"/>
          <p:nvPr/>
        </p:nvSpPr>
        <p:spPr>
          <a:xfrm>
            <a:off x="7413454" y="1322359"/>
            <a:ext cx="4572828" cy="2154436"/>
          </a:xfrm>
          <a:prstGeom prst="rect">
            <a:avLst/>
          </a:prstGeom>
          <a:noFill/>
        </p:spPr>
        <p:txBody>
          <a:bodyPr wrap="square" lIns="0" tIns="0" rIns="0" bIns="0" rtlCol="0" anchor="t">
            <a:spAutoFit/>
          </a:bodyPr>
          <a:lstStyle/>
          <a:p>
            <a:r>
              <a:rPr lang="en-US" sz="2000">
                <a:latin typeface="Segoe UI Semibold"/>
                <a:cs typeface="Segoe UI Semibold"/>
              </a:rPr>
              <a:t>Rich client support</a:t>
            </a:r>
          </a:p>
          <a:p>
            <a:pPr marL="285709" indent="-285709">
              <a:buFont typeface="Arial" panose="020B0604020202020204" pitchFamily="34" charset="0"/>
              <a:buChar char="•"/>
            </a:pPr>
            <a:r>
              <a:rPr lang="en-US" sz="2000"/>
              <a:t>“Model inference SDK” for multiple languages </a:t>
            </a:r>
            <a:endParaRPr lang="en-US" sz="2000">
              <a:cs typeface="Segoe UI"/>
            </a:endParaRPr>
          </a:p>
          <a:p>
            <a:pPr marL="285709" indent="-285709">
              <a:buFont typeface="Arial" panose="020B0604020202020204" pitchFamily="34" charset="0"/>
              <a:buChar char="•"/>
            </a:pPr>
            <a:r>
              <a:rPr lang="en-US" sz="2000"/>
              <a:t>Integration with LLM App development tools like prompt flow, Lang Chain, Semantic Kernal and more</a:t>
            </a:r>
            <a:endParaRPr lang="en-US" sz="2000">
              <a:cs typeface="Segoe UI"/>
            </a:endParaRPr>
          </a:p>
          <a:p>
            <a:pPr marL="285709" indent="-285709">
              <a:buFont typeface="Arial" panose="020B0604020202020204" pitchFamily="34" charset="0"/>
              <a:buChar char="•"/>
            </a:pPr>
            <a:endParaRPr lang="en-US" sz="2000"/>
          </a:p>
        </p:txBody>
      </p:sp>
      <p:grpSp>
        <p:nvGrpSpPr>
          <p:cNvPr id="6" name="Group 5">
            <a:extLst>
              <a:ext uri="{FF2B5EF4-FFF2-40B4-BE49-F238E27FC236}">
                <a16:creationId xmlns:a16="http://schemas.microsoft.com/office/drawing/2014/main" id="{03ECAB08-F2FB-FFB3-CEC8-F0CAA21E3D17}"/>
              </a:ext>
              <a:ext uri="{C183D7F6-B498-43B3-948B-1728B52AA6E4}">
                <adec:decorative xmlns:adec="http://schemas.microsoft.com/office/drawing/2017/decorative" val="1"/>
              </a:ext>
            </a:extLst>
          </p:cNvPr>
          <p:cNvGrpSpPr/>
          <p:nvPr/>
        </p:nvGrpSpPr>
        <p:grpSpPr>
          <a:xfrm>
            <a:off x="515667" y="3401145"/>
            <a:ext cx="10993898" cy="2641464"/>
            <a:chOff x="206260" y="3467174"/>
            <a:chExt cx="11531242" cy="2770575"/>
          </a:xfrm>
        </p:grpSpPr>
        <p:sp>
          <p:nvSpPr>
            <p:cNvPr id="7" name="TextBox 6">
              <a:extLst>
                <a:ext uri="{FF2B5EF4-FFF2-40B4-BE49-F238E27FC236}">
                  <a16:creationId xmlns:a16="http://schemas.microsoft.com/office/drawing/2014/main" id="{62C7789B-1536-F705-6015-7662A3D0145A}"/>
                </a:ext>
              </a:extLst>
            </p:cNvPr>
            <p:cNvSpPr txBox="1"/>
            <p:nvPr/>
          </p:nvSpPr>
          <p:spPr>
            <a:xfrm>
              <a:off x="206260" y="5204724"/>
              <a:ext cx="2315967" cy="1033025"/>
            </a:xfrm>
            <a:prstGeom prst="rect">
              <a:avLst/>
            </a:prstGeom>
            <a:noFill/>
          </p:spPr>
          <p:txBody>
            <a:bodyPr wrap="square" lIns="0" tIns="0" rIns="0" bIns="0" rtlCol="0">
              <a:spAutoFit/>
            </a:bodyPr>
            <a:lstStyle/>
            <a:p>
              <a:pPr algn="ctr"/>
              <a:r>
                <a:rPr lang="en-US" sz="1600"/>
                <a:t>Azure AI Prompt Flow</a:t>
              </a:r>
            </a:p>
            <a:p>
              <a:pPr algn="ctr"/>
              <a:r>
                <a:rPr lang="en-US" sz="1600"/>
                <a:t>+</a:t>
              </a:r>
            </a:p>
            <a:p>
              <a:pPr algn="ctr"/>
              <a:r>
                <a:rPr lang="en-US" sz="1600"/>
                <a:t>azure-ai-inference SDK </a:t>
              </a:r>
            </a:p>
            <a:p>
              <a:pPr algn="ctr"/>
              <a:r>
                <a:rPr lang="en-US" sz="1600"/>
                <a:t>(coming in early June)</a:t>
              </a:r>
            </a:p>
          </p:txBody>
        </p:sp>
        <p:sp>
          <p:nvSpPr>
            <p:cNvPr id="8" name="TextBox 7">
              <a:extLst>
                <a:ext uri="{FF2B5EF4-FFF2-40B4-BE49-F238E27FC236}">
                  <a16:creationId xmlns:a16="http://schemas.microsoft.com/office/drawing/2014/main" id="{CB66ABCA-3E19-43C0-DFD6-70D2BBB70863}"/>
                </a:ext>
              </a:extLst>
            </p:cNvPr>
            <p:cNvSpPr txBox="1"/>
            <p:nvPr/>
          </p:nvSpPr>
          <p:spPr>
            <a:xfrm>
              <a:off x="7943639" y="5204726"/>
              <a:ext cx="2702440" cy="258256"/>
            </a:xfrm>
            <a:prstGeom prst="rect">
              <a:avLst/>
            </a:prstGeom>
            <a:noFill/>
          </p:spPr>
          <p:txBody>
            <a:bodyPr wrap="square" lIns="0" tIns="0" rIns="0" bIns="0" rtlCol="0">
              <a:spAutoFit/>
            </a:bodyPr>
            <a:lstStyle/>
            <a:p>
              <a:pPr algn="ctr"/>
              <a:r>
                <a:rPr lang="en-US" sz="1600"/>
                <a:t>Model provider SDKs</a:t>
              </a:r>
            </a:p>
          </p:txBody>
        </p:sp>
        <p:pic>
          <p:nvPicPr>
            <p:cNvPr id="9" name="Picture 6" descr="Prompt flow — Prompt flow documentation">
              <a:extLst>
                <a:ext uri="{FF2B5EF4-FFF2-40B4-BE49-F238E27FC236}">
                  <a16:creationId xmlns:a16="http://schemas.microsoft.com/office/drawing/2014/main" id="{ABC98614-F4AB-ECBC-39D8-A0F890C76D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494" y="3472236"/>
              <a:ext cx="1081350" cy="108134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EFAFB9D-78AD-B544-95F6-0C2731795A00}"/>
                </a:ext>
              </a:extLst>
            </p:cNvPr>
            <p:cNvSpPr txBox="1"/>
            <p:nvPr/>
          </p:nvSpPr>
          <p:spPr>
            <a:xfrm>
              <a:off x="2981292" y="5204722"/>
              <a:ext cx="3164493" cy="516513"/>
            </a:xfrm>
            <a:prstGeom prst="rect">
              <a:avLst/>
            </a:prstGeom>
            <a:noFill/>
          </p:spPr>
          <p:txBody>
            <a:bodyPr wrap="square" lIns="0" tIns="0" rIns="0" bIns="0" rtlCol="0">
              <a:spAutoFit/>
            </a:bodyPr>
            <a:lstStyle/>
            <a:p>
              <a:pPr algn="ctr"/>
              <a:r>
                <a:rPr lang="en-US" sz="1600"/>
                <a:t>Popular OSS tools like </a:t>
              </a:r>
            </a:p>
            <a:p>
              <a:pPr algn="ctr"/>
              <a:r>
                <a:rPr lang="en-US" sz="1600"/>
                <a:t>Lang Chain and Semantic Kernel </a:t>
              </a:r>
            </a:p>
          </p:txBody>
        </p:sp>
        <p:pic>
          <p:nvPicPr>
            <p:cNvPr id="11" name="Picture 8" descr="Mastering Prompt Engineering for LLM ...">
              <a:extLst>
                <a:ext uri="{FF2B5EF4-FFF2-40B4-BE49-F238E27FC236}">
                  <a16:creationId xmlns:a16="http://schemas.microsoft.com/office/drawing/2014/main" id="{D7370FBC-13A3-30E3-CDAD-632BF3293A7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41201"/>
            <a:stretch/>
          </p:blipFill>
          <p:spPr bwMode="auto">
            <a:xfrm>
              <a:off x="2801105" y="3467174"/>
              <a:ext cx="1856280" cy="109147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Image Large SK Logo">
              <a:extLst>
                <a:ext uri="{FF2B5EF4-FFF2-40B4-BE49-F238E27FC236}">
                  <a16:creationId xmlns:a16="http://schemas.microsoft.com/office/drawing/2014/main" id="{4CF6D9BE-3709-7500-737D-2769C462E34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25276" y="3472238"/>
              <a:ext cx="1081348" cy="108134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2" descr="OpenAI Vector Logo - Download Free SVG ...">
              <a:extLst>
                <a:ext uri="{FF2B5EF4-FFF2-40B4-BE49-F238E27FC236}">
                  <a16:creationId xmlns:a16="http://schemas.microsoft.com/office/drawing/2014/main" id="{DC13EEFA-0F56-2A45-96A7-E7BC9219C40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45035" y="3538936"/>
              <a:ext cx="935368" cy="94795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Mistral AI logo">
              <a:extLst>
                <a:ext uri="{FF2B5EF4-FFF2-40B4-BE49-F238E27FC236}">
                  <a16:creationId xmlns:a16="http://schemas.microsoft.com/office/drawing/2014/main" id="{CD2CFD33-041C-F233-08E0-DB0615A70604}"/>
                </a:ext>
              </a:extLst>
            </p:cNvPr>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952657" y="3545227"/>
              <a:ext cx="935368" cy="935368"/>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A black and green logo&#10;&#10;Description automatically generated">
              <a:extLst>
                <a:ext uri="{FF2B5EF4-FFF2-40B4-BE49-F238E27FC236}">
                  <a16:creationId xmlns:a16="http://schemas.microsoft.com/office/drawing/2014/main" id="{8319070A-DD34-8B74-C116-95EAC0DEEB93}"/>
                </a:ext>
              </a:extLst>
            </p:cNvPr>
            <p:cNvPicPr>
              <a:picLocks noChangeAspect="1"/>
            </p:cNvPicPr>
            <p:nvPr/>
          </p:nvPicPr>
          <p:blipFill rotWithShape="1">
            <a:blip r:embed="rId8">
              <a:extLst>
                <a:ext uri="{28A0092B-C50C-407E-A947-70E740481C1C}">
                  <a14:useLocalDpi xmlns:a14="http://schemas.microsoft.com/office/drawing/2010/main" val="0"/>
                </a:ext>
              </a:extLst>
            </a:blip>
            <a:srcRect t="-7491" r="80121"/>
            <a:stretch/>
          </p:blipFill>
          <p:spPr>
            <a:xfrm>
              <a:off x="10560280" y="3648956"/>
              <a:ext cx="825627" cy="727911"/>
            </a:xfrm>
            <a:prstGeom prst="rect">
              <a:avLst/>
            </a:prstGeom>
          </p:spPr>
        </p:pic>
        <p:sp>
          <p:nvSpPr>
            <p:cNvPr id="17" name="Left Brace 16">
              <a:extLst>
                <a:ext uri="{FF2B5EF4-FFF2-40B4-BE49-F238E27FC236}">
                  <a16:creationId xmlns:a16="http://schemas.microsoft.com/office/drawing/2014/main" id="{261F5E4E-482C-6874-585C-EFBB1B51BB91}"/>
                </a:ext>
              </a:extLst>
            </p:cNvPr>
            <p:cNvSpPr/>
            <p:nvPr/>
          </p:nvSpPr>
          <p:spPr>
            <a:xfrm rot="16200000">
              <a:off x="1042876" y="3793785"/>
              <a:ext cx="344586" cy="1948300"/>
            </a:xfrm>
            <a:prstGeom prst="leftBrace">
              <a:avLst>
                <a:gd name="adj1" fmla="val 51452"/>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sp>
          <p:nvSpPr>
            <p:cNvPr id="18" name="Left Brace 17">
              <a:extLst>
                <a:ext uri="{FF2B5EF4-FFF2-40B4-BE49-F238E27FC236}">
                  <a16:creationId xmlns:a16="http://schemas.microsoft.com/office/drawing/2014/main" id="{8E721C4A-6E65-C1D8-BB60-FA58E40A30C6}"/>
                </a:ext>
              </a:extLst>
            </p:cNvPr>
            <p:cNvSpPr/>
            <p:nvPr/>
          </p:nvSpPr>
          <p:spPr>
            <a:xfrm rot="16200000">
              <a:off x="4323013" y="2929458"/>
              <a:ext cx="481050" cy="3813425"/>
            </a:xfrm>
            <a:prstGeom prst="leftBrace">
              <a:avLst>
                <a:gd name="adj1" fmla="val 61684"/>
                <a:gd name="adj2" fmla="val 5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sp>
          <p:nvSpPr>
            <p:cNvPr id="24" name="Left Brace 23">
              <a:extLst>
                <a:ext uri="{FF2B5EF4-FFF2-40B4-BE49-F238E27FC236}">
                  <a16:creationId xmlns:a16="http://schemas.microsoft.com/office/drawing/2014/main" id="{DDE7E48F-AAFD-A8AF-5D27-8F7D37285D4A}"/>
                </a:ext>
              </a:extLst>
            </p:cNvPr>
            <p:cNvSpPr/>
            <p:nvPr/>
          </p:nvSpPr>
          <p:spPr>
            <a:xfrm rot="16200000">
              <a:off x="9054334" y="2393527"/>
              <a:ext cx="481050" cy="4885287"/>
            </a:xfrm>
            <a:prstGeom prst="leftBrace">
              <a:avLst>
                <a:gd name="adj1" fmla="val 56068"/>
                <a:gd name="adj2" fmla="val 5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grpSp>
      <p:cxnSp>
        <p:nvCxnSpPr>
          <p:cNvPr id="25" name="Straight Arrow Connector 24">
            <a:extLst>
              <a:ext uri="{FF2B5EF4-FFF2-40B4-BE49-F238E27FC236}">
                <a16:creationId xmlns:a16="http://schemas.microsoft.com/office/drawing/2014/main" id="{177536A9-580F-8279-8170-929241203D1C}"/>
              </a:ext>
              <a:ext uri="{C183D7F6-B498-43B3-948B-1728B52AA6E4}">
                <adec:decorative xmlns:adec="http://schemas.microsoft.com/office/drawing/2017/decorative" val="1"/>
              </a:ext>
            </a:extLst>
          </p:cNvPr>
          <p:cNvCxnSpPr>
            <a:cxnSpLocks/>
          </p:cNvCxnSpPr>
          <p:nvPr/>
        </p:nvCxnSpPr>
        <p:spPr>
          <a:xfrm>
            <a:off x="515667" y="6194718"/>
            <a:ext cx="11039185" cy="0"/>
          </a:xfrm>
          <a:prstGeom prst="straightConnector1">
            <a:avLst/>
          </a:prstGeom>
          <a:ln>
            <a:solidFill>
              <a:srgbClr val="D9D9D6"/>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6" name="Rounded Rectangle 12">
            <a:extLst>
              <a:ext uri="{FF2B5EF4-FFF2-40B4-BE49-F238E27FC236}">
                <a16:creationId xmlns:a16="http://schemas.microsoft.com/office/drawing/2014/main" id="{14C2DADD-1C6A-EFCD-5F47-F9034E015408}"/>
              </a:ext>
              <a:ext uri="{C183D7F6-B498-43B3-948B-1728B52AA6E4}">
                <adec:decorative xmlns:adec="http://schemas.microsoft.com/office/drawing/2017/decorative" val="1"/>
              </a:ext>
            </a:extLst>
          </p:cNvPr>
          <p:cNvSpPr/>
          <p:nvPr/>
        </p:nvSpPr>
        <p:spPr bwMode="auto">
          <a:xfrm>
            <a:off x="5111324" y="5850160"/>
            <a:ext cx="2067172" cy="868488"/>
          </a:xfrm>
          <a:prstGeom prst="roundRect">
            <a:avLst/>
          </a:prstGeom>
          <a:solidFill>
            <a:schemeClr val="bg1"/>
          </a:solidFill>
          <a:ln w="12700" cap="rnd">
            <a:solidFill>
              <a:srgbClr val="D9D9D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2632" rIns="0" bIns="0" numCol="1" spcCol="0" rtlCol="0" fromWordArt="0" anchor="ctr" anchorCtr="0" forceAA="0" compatLnSpc="1">
            <a:prstTxWarp prst="textNoShape">
              <a:avLst/>
            </a:prstTxWarp>
            <a:noAutofit/>
          </a:bodyPr>
          <a:lstStyle/>
          <a:p>
            <a:pPr algn="ctr" defTabSz="811554">
              <a:spcBef>
                <a:spcPts val="174"/>
              </a:spcBef>
            </a:pPr>
            <a:endParaRPr lang="en-UA" sz="2400" err="1">
              <a:gradFill>
                <a:gsLst>
                  <a:gs pos="41958">
                    <a:srgbClr val="FFFFFF"/>
                  </a:gs>
                  <a:gs pos="63000">
                    <a:srgbClr val="FFFFFF"/>
                  </a:gs>
                </a:gsLst>
                <a:lin ang="0" scaled="0"/>
              </a:gradFill>
              <a:latin typeface="Segoe UI" panose="020B0502040204020203" pitchFamily="34" charset="0"/>
            </a:endParaRPr>
          </a:p>
        </p:txBody>
      </p:sp>
      <p:pic>
        <p:nvPicPr>
          <p:cNvPr id="27" name="Picture 26" descr="Visual Studio Code">
            <a:extLst>
              <a:ext uri="{FF2B5EF4-FFF2-40B4-BE49-F238E27FC236}">
                <a16:creationId xmlns:a16="http://schemas.microsoft.com/office/drawing/2014/main" id="{3B6C9B0C-5DE9-7863-EFF0-53DD9E1E3075}"/>
              </a:ext>
            </a:extLst>
          </p:cNvPr>
          <p:cNvPicPr>
            <a:picLocks noChangeAspect="1"/>
          </p:cNvPicPr>
          <p:nvPr/>
        </p:nvPicPr>
        <p:blipFill>
          <a:blip r:embed="rId9"/>
          <a:stretch>
            <a:fillRect/>
          </a:stretch>
        </p:blipFill>
        <p:spPr>
          <a:xfrm>
            <a:off x="5393588" y="5885312"/>
            <a:ext cx="1458341" cy="747935"/>
          </a:xfrm>
          <a:prstGeom prst="rect">
            <a:avLst/>
          </a:prstGeom>
        </p:spPr>
      </p:pic>
    </p:spTree>
    <p:extLst>
      <p:ext uri="{BB962C8B-B14F-4D97-AF65-F5344CB8AC3E}">
        <p14:creationId xmlns:p14="http://schemas.microsoft.com/office/powerpoint/2010/main" val="2232772773"/>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BFF5E-67C7-2789-89E7-44D538916696}"/>
              </a:ext>
            </a:extLst>
          </p:cNvPr>
          <p:cNvSpPr>
            <a:spLocks noGrp="1"/>
          </p:cNvSpPr>
          <p:nvPr>
            <p:ph type="title" idx="4294967295"/>
          </p:nvPr>
        </p:nvSpPr>
        <p:spPr>
          <a:xfrm>
            <a:off x="850432" y="2872468"/>
            <a:ext cx="3578225" cy="1107996"/>
          </a:xfrm>
        </p:spPr>
        <p:txBody>
          <a:bodyPr/>
          <a:lstStyle/>
          <a:p>
            <a:r>
              <a:rPr lang="en-US" spc="0">
                <a:cs typeface="Segoe UI"/>
              </a:rPr>
              <a:t>Model</a:t>
            </a:r>
            <a:br>
              <a:rPr lang="en-US" spc="0">
                <a:cs typeface="Segoe UI"/>
              </a:rPr>
            </a:br>
            <a:r>
              <a:rPr lang="en-US" spc="0">
                <a:cs typeface="Segoe UI"/>
              </a:rPr>
              <a:t>Customization </a:t>
            </a:r>
            <a:endParaRPr lang="en-US">
              <a:cs typeface="Segoe UI"/>
            </a:endParaRPr>
          </a:p>
        </p:txBody>
      </p:sp>
      <p:grpSp>
        <p:nvGrpSpPr>
          <p:cNvPr id="3" name="Group 2" descr="Chart graphic measuring low/High external knowledge required and low/high model adaptation required (e.g. behavior, writing style, vocabulary).&#10;&#10;Q&amp;A System: RAG. High external knowledge required, low model adaptation required.&#10;&#10;Summarization: Fine-tuning. Low external knowledge required, high model adaptation required.&#10;&#10;Customer support automation: Hybrid (Fine tuning + RAG). High external knowledge required and high model adaptation required.">
            <a:extLst>
              <a:ext uri="{FF2B5EF4-FFF2-40B4-BE49-F238E27FC236}">
                <a16:creationId xmlns:a16="http://schemas.microsoft.com/office/drawing/2014/main" id="{5C3B5C1D-A0CE-E2E5-5432-0E5618051CAE}"/>
              </a:ext>
            </a:extLst>
          </p:cNvPr>
          <p:cNvGrpSpPr/>
          <p:nvPr/>
        </p:nvGrpSpPr>
        <p:grpSpPr>
          <a:xfrm>
            <a:off x="4778119" y="514351"/>
            <a:ext cx="6831269" cy="5826714"/>
            <a:chOff x="4778119" y="514351"/>
            <a:chExt cx="6831269" cy="5826714"/>
          </a:xfrm>
        </p:grpSpPr>
        <p:cxnSp>
          <p:nvCxnSpPr>
            <p:cNvPr id="21" name="Straight Arrow Connector 20">
              <a:extLst>
                <a:ext uri="{FF2B5EF4-FFF2-40B4-BE49-F238E27FC236}">
                  <a16:creationId xmlns:a16="http://schemas.microsoft.com/office/drawing/2014/main" id="{FEFBC203-71F6-02F3-DACA-3E65A37406E1}"/>
                </a:ext>
                <a:ext uri="{C183D7F6-B498-43B3-948B-1728B52AA6E4}">
                  <adec:decorative xmlns:adec="http://schemas.microsoft.com/office/drawing/2017/decorative" val="1"/>
                </a:ext>
              </a:extLst>
            </p:cNvPr>
            <p:cNvCxnSpPr/>
            <p:nvPr/>
          </p:nvCxnSpPr>
          <p:spPr>
            <a:xfrm flipV="1">
              <a:off x="6837262" y="2893531"/>
              <a:ext cx="2108412" cy="2129585"/>
            </a:xfrm>
            <a:prstGeom prst="straightConnector1">
              <a:avLst/>
            </a:prstGeom>
            <a:ln w="25400">
              <a:solidFill>
                <a:schemeClr val="tx2"/>
              </a:solidFill>
            </a:ln>
          </p:spPr>
          <p:style>
            <a:lnRef idx="2">
              <a:schemeClr val="accent1"/>
            </a:lnRef>
            <a:fillRef idx="0">
              <a:schemeClr val="accent1"/>
            </a:fillRef>
            <a:effectRef idx="1">
              <a:schemeClr val="accent1"/>
            </a:effectRef>
            <a:fontRef idx="minor">
              <a:schemeClr val="tx1"/>
            </a:fontRef>
          </p:style>
        </p:cxnSp>
        <p:pic>
          <p:nvPicPr>
            <p:cNvPr id="22" name="Picture 21">
              <a:extLst>
                <a:ext uri="{FF2B5EF4-FFF2-40B4-BE49-F238E27FC236}">
                  <a16:creationId xmlns:a16="http://schemas.microsoft.com/office/drawing/2014/main" id="{4E033846-9BE1-ECC5-E0DF-BAAE66A97712}"/>
                </a:ext>
                <a:ext uri="{C183D7F6-B498-43B3-948B-1728B52AA6E4}">
                  <adec:decorative xmlns:adec="http://schemas.microsoft.com/office/drawing/2017/decorative" val="1"/>
                </a:ext>
              </a:extLst>
            </p:cNvPr>
            <p:cNvPicPr>
              <a:picLocks noChangeAspect="1"/>
            </p:cNvPicPr>
            <p:nvPr/>
          </p:nvPicPr>
          <p:blipFill>
            <a:blip r:embed="rId3">
              <a:duotone>
                <a:prstClr val="black"/>
                <a:schemeClr val="tx2">
                  <a:tint val="45000"/>
                  <a:satMod val="400000"/>
                </a:schemeClr>
              </a:duotone>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a:off x="8252571" y="1655436"/>
              <a:ext cx="2800307" cy="1891510"/>
            </a:xfrm>
            <a:prstGeom prst="rect">
              <a:avLst/>
            </a:prstGeom>
          </p:spPr>
        </p:pic>
        <p:sp>
          <p:nvSpPr>
            <p:cNvPr id="6" name="TextBox 5">
              <a:extLst>
                <a:ext uri="{FF2B5EF4-FFF2-40B4-BE49-F238E27FC236}">
                  <a16:creationId xmlns:a16="http://schemas.microsoft.com/office/drawing/2014/main" id="{9EE15D72-F6E4-101B-D2CA-880E33A6BCA0}"/>
                </a:ext>
                <a:ext uri="{C183D7F6-B498-43B3-948B-1728B52AA6E4}">
                  <adec:decorative xmlns:adec="http://schemas.microsoft.com/office/drawing/2017/decorative" val="1"/>
                </a:ext>
              </a:extLst>
            </p:cNvPr>
            <p:cNvSpPr txBox="1"/>
            <p:nvPr/>
          </p:nvSpPr>
          <p:spPr>
            <a:xfrm>
              <a:off x="6100354" y="1816797"/>
              <a:ext cx="671862" cy="307076"/>
            </a:xfrm>
            <a:prstGeom prst="rect">
              <a:avLst/>
            </a:prstGeom>
            <a:solidFill>
              <a:schemeClr val="bg1"/>
            </a:solid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high</a:t>
              </a:r>
            </a:p>
          </p:txBody>
        </p:sp>
        <p:sp>
          <p:nvSpPr>
            <p:cNvPr id="7" name="TextBox 6">
              <a:extLst>
                <a:ext uri="{FF2B5EF4-FFF2-40B4-BE49-F238E27FC236}">
                  <a16:creationId xmlns:a16="http://schemas.microsoft.com/office/drawing/2014/main" id="{7BA94BFF-6054-FD8B-5EDB-EBF82C9DCA8F}"/>
                </a:ext>
                <a:ext uri="{C183D7F6-B498-43B3-948B-1728B52AA6E4}">
                  <adec:decorative xmlns:adec="http://schemas.microsoft.com/office/drawing/2017/decorative" val="1"/>
                </a:ext>
              </a:extLst>
            </p:cNvPr>
            <p:cNvSpPr txBox="1"/>
            <p:nvPr/>
          </p:nvSpPr>
          <p:spPr>
            <a:xfrm>
              <a:off x="6100354" y="4673191"/>
              <a:ext cx="671862" cy="307076"/>
            </a:xfrm>
            <a:prstGeom prst="rect">
              <a:avLst/>
            </a:prstGeom>
            <a:solidFill>
              <a:schemeClr val="bg1"/>
            </a:solid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low</a:t>
              </a:r>
            </a:p>
          </p:txBody>
        </p:sp>
        <p:sp>
          <p:nvSpPr>
            <p:cNvPr id="8" name="TextBox 7">
              <a:extLst>
                <a:ext uri="{FF2B5EF4-FFF2-40B4-BE49-F238E27FC236}">
                  <a16:creationId xmlns:a16="http://schemas.microsoft.com/office/drawing/2014/main" id="{A8D917F3-DBA1-1B87-A08D-E6C0D53E8C09}"/>
                </a:ext>
                <a:ext uri="{C183D7F6-B498-43B3-948B-1728B52AA6E4}">
                  <adec:decorative xmlns:adec="http://schemas.microsoft.com/office/drawing/2017/decorative" val="1"/>
                </a:ext>
              </a:extLst>
            </p:cNvPr>
            <p:cNvSpPr txBox="1"/>
            <p:nvPr/>
          </p:nvSpPr>
          <p:spPr>
            <a:xfrm flipH="1">
              <a:off x="9113219" y="5121634"/>
              <a:ext cx="1257362" cy="307777"/>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high</a:t>
              </a:r>
            </a:p>
          </p:txBody>
        </p:sp>
        <p:sp>
          <p:nvSpPr>
            <p:cNvPr id="9" name="TextBox 8">
              <a:extLst>
                <a:ext uri="{FF2B5EF4-FFF2-40B4-BE49-F238E27FC236}">
                  <a16:creationId xmlns:a16="http://schemas.microsoft.com/office/drawing/2014/main" id="{ECA44761-DB9A-4490-3B50-0A24A0D1CC5B}"/>
                </a:ext>
                <a:ext uri="{C183D7F6-B498-43B3-948B-1728B52AA6E4}">
                  <adec:decorative xmlns:adec="http://schemas.microsoft.com/office/drawing/2017/decorative" val="1"/>
                </a:ext>
              </a:extLst>
            </p:cNvPr>
            <p:cNvSpPr txBox="1"/>
            <p:nvPr/>
          </p:nvSpPr>
          <p:spPr>
            <a:xfrm>
              <a:off x="6204047" y="5109846"/>
              <a:ext cx="671862" cy="307076"/>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low</a:t>
              </a:r>
            </a:p>
          </p:txBody>
        </p:sp>
        <p:sp>
          <p:nvSpPr>
            <p:cNvPr id="10" name="TextBox 9">
              <a:extLst>
                <a:ext uri="{FF2B5EF4-FFF2-40B4-BE49-F238E27FC236}">
                  <a16:creationId xmlns:a16="http://schemas.microsoft.com/office/drawing/2014/main" id="{F862B039-7AF4-1214-2D62-D71678BF52E3}"/>
                </a:ext>
                <a:ext uri="{C183D7F6-B498-43B3-948B-1728B52AA6E4}">
                  <adec:decorative xmlns:adec="http://schemas.microsoft.com/office/drawing/2017/decorative" val="1"/>
                </a:ext>
              </a:extLst>
            </p:cNvPr>
            <p:cNvSpPr txBox="1"/>
            <p:nvPr/>
          </p:nvSpPr>
          <p:spPr>
            <a:xfrm>
              <a:off x="6936856" y="2833003"/>
              <a:ext cx="1403233" cy="37531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RAG</a:t>
              </a:r>
            </a:p>
          </p:txBody>
        </p:sp>
        <p:sp>
          <p:nvSpPr>
            <p:cNvPr id="11" name="TextBox 10">
              <a:extLst>
                <a:ext uri="{FF2B5EF4-FFF2-40B4-BE49-F238E27FC236}">
                  <a16:creationId xmlns:a16="http://schemas.microsoft.com/office/drawing/2014/main" id="{7A8DDE56-F496-2252-7E41-7C457A80B300}"/>
                </a:ext>
                <a:ext uri="{C183D7F6-B498-43B3-948B-1728B52AA6E4}">
                  <adec:decorative xmlns:adec="http://schemas.microsoft.com/office/drawing/2017/decorative" val="1"/>
                </a:ext>
              </a:extLst>
            </p:cNvPr>
            <p:cNvSpPr txBox="1"/>
            <p:nvPr/>
          </p:nvSpPr>
          <p:spPr>
            <a:xfrm>
              <a:off x="8482031" y="4284913"/>
              <a:ext cx="1403233" cy="37531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Fine-tuning</a:t>
              </a:r>
            </a:p>
          </p:txBody>
        </p:sp>
        <p:sp>
          <p:nvSpPr>
            <p:cNvPr id="12" name="TextBox 11">
              <a:extLst>
                <a:ext uri="{FF2B5EF4-FFF2-40B4-BE49-F238E27FC236}">
                  <a16:creationId xmlns:a16="http://schemas.microsoft.com/office/drawing/2014/main" id="{6C21F143-E17E-6324-CB2A-860DF185F1DD}"/>
                </a:ext>
                <a:ext uri="{C183D7F6-B498-43B3-948B-1728B52AA6E4}">
                  <adec:decorative xmlns:adec="http://schemas.microsoft.com/office/drawing/2017/decorative" val="1"/>
                </a:ext>
              </a:extLst>
            </p:cNvPr>
            <p:cNvSpPr txBox="1"/>
            <p:nvPr/>
          </p:nvSpPr>
          <p:spPr>
            <a:xfrm>
              <a:off x="6772216" y="5476577"/>
              <a:ext cx="3867398" cy="61555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w="3175">
                    <a:noFill/>
                  </a:ln>
                  <a:gradFill>
                    <a:gsLst>
                      <a:gs pos="0">
                        <a:srgbClr val="FFA38B"/>
                      </a:gs>
                      <a:gs pos="80000">
                        <a:srgbClr val="D59ED7"/>
                      </a:gs>
                    </a:gsLst>
                    <a:path path="circle">
                      <a:fillToRect l="100000" t="100000"/>
                    </a:path>
                  </a:gradFill>
                  <a:effectLst/>
                  <a:uLnTx/>
                  <a:uFillTx/>
                  <a:latin typeface="Segoe UI Semibold"/>
                  <a:ea typeface="+mn-ea"/>
                  <a:cs typeface="Segoe UI" panose="020B0502040204020203" pitchFamily="34" charset="0"/>
                </a:rPr>
                <a:t>Model adaptation required </a:t>
              </a:r>
              <a:b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mn-cs"/>
                </a:rPr>
              </a:b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mn-cs"/>
                </a:rPr>
                <a:t>(e.g., behavior/writing style/vocabulary)</a:t>
              </a:r>
              <a:endPar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mn-cs"/>
              </a:endParaRPr>
            </a:p>
          </p:txBody>
        </p:sp>
        <p:sp>
          <p:nvSpPr>
            <p:cNvPr id="13" name="TextBox 12">
              <a:extLst>
                <a:ext uri="{FF2B5EF4-FFF2-40B4-BE49-F238E27FC236}">
                  <a16:creationId xmlns:a16="http://schemas.microsoft.com/office/drawing/2014/main" id="{A7F07BA5-F01C-543B-2405-65E5AC30285B}"/>
                </a:ext>
                <a:ext uri="{C183D7F6-B498-43B3-948B-1728B52AA6E4}">
                  <adec:decorative xmlns:adec="http://schemas.microsoft.com/office/drawing/2017/decorative" val="1"/>
                </a:ext>
              </a:extLst>
            </p:cNvPr>
            <p:cNvSpPr txBox="1"/>
            <p:nvPr/>
          </p:nvSpPr>
          <p:spPr>
            <a:xfrm>
              <a:off x="8921909" y="2095871"/>
              <a:ext cx="2488706" cy="648270"/>
            </a:xfrm>
            <a:prstGeom prst="rect">
              <a:avLst/>
            </a:prstGeom>
            <a:noFill/>
          </p:spPr>
          <p:txBody>
            <a:bodyPr wrap="square" lIns="91440" tIns="45720" rIns="91440" bIns="4572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Hybrid </a:t>
              </a:r>
              <a:br>
                <a:rPr kumimoji="0" lang="en-US" sz="18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br>
              <a:r>
                <a:rPr kumimoji="0" lang="en-US" sz="18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(fine-tuning + RAG)</a:t>
              </a:r>
            </a:p>
          </p:txBody>
        </p:sp>
        <p:grpSp>
          <p:nvGrpSpPr>
            <p:cNvPr id="17" name="Group 16">
              <a:extLst>
                <a:ext uri="{FF2B5EF4-FFF2-40B4-BE49-F238E27FC236}">
                  <a16:creationId xmlns:a16="http://schemas.microsoft.com/office/drawing/2014/main" id="{A3942040-1E18-9D96-F585-DF97B1066845}"/>
                </a:ext>
                <a:ext uri="{C183D7F6-B498-43B3-948B-1728B52AA6E4}">
                  <adec:decorative xmlns:adec="http://schemas.microsoft.com/office/drawing/2017/decorative" val="1"/>
                </a:ext>
              </a:extLst>
            </p:cNvPr>
            <p:cNvGrpSpPr/>
            <p:nvPr/>
          </p:nvGrpSpPr>
          <p:grpSpPr>
            <a:xfrm>
              <a:off x="6189758" y="1505359"/>
              <a:ext cx="4863119" cy="3525501"/>
              <a:chOff x="5724267" y="2142684"/>
              <a:chExt cx="3878060" cy="3180194"/>
            </a:xfrm>
          </p:grpSpPr>
          <p:cxnSp>
            <p:nvCxnSpPr>
              <p:cNvPr id="19" name="Straight Arrow Connector 18">
                <a:extLst>
                  <a:ext uri="{FF2B5EF4-FFF2-40B4-BE49-F238E27FC236}">
                    <a16:creationId xmlns:a16="http://schemas.microsoft.com/office/drawing/2014/main" id="{1E26AA4D-6219-5C52-17B2-F3D0028B2686}"/>
                  </a:ext>
                </a:extLst>
              </p:cNvPr>
              <p:cNvCxnSpPr>
                <a:cxnSpLocks/>
              </p:cNvCxnSpPr>
              <p:nvPr/>
            </p:nvCxnSpPr>
            <p:spPr>
              <a:xfrm flipH="1" flipV="1">
                <a:off x="5724267" y="2142684"/>
                <a:ext cx="0" cy="3180194"/>
              </a:xfrm>
              <a:prstGeom prst="straightConnector1">
                <a:avLst/>
              </a:prstGeom>
              <a:ln w="19050">
                <a:solidFill>
                  <a:schemeClr val="tx1"/>
                </a:solidFill>
                <a:tailEnd type="arrow" w="lg" len="sm"/>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B30809A9-28DA-02EE-FCDA-5548E138AA16}"/>
                  </a:ext>
                </a:extLst>
              </p:cNvPr>
              <p:cNvCxnSpPr>
                <a:cxnSpLocks/>
              </p:cNvCxnSpPr>
              <p:nvPr/>
            </p:nvCxnSpPr>
            <p:spPr>
              <a:xfrm flipV="1">
                <a:off x="5724267" y="5322878"/>
                <a:ext cx="3878060" cy="0"/>
              </a:xfrm>
              <a:prstGeom prst="straightConnector1">
                <a:avLst/>
              </a:prstGeom>
              <a:ln w="19050">
                <a:solidFill>
                  <a:schemeClr val="tx1"/>
                </a:solidFill>
                <a:tailEnd type="arrow" w="lg" len="sm"/>
              </a:ln>
            </p:spPr>
            <p:style>
              <a:lnRef idx="2">
                <a:schemeClr val="accent1"/>
              </a:lnRef>
              <a:fillRef idx="0">
                <a:schemeClr val="accent1"/>
              </a:fillRef>
              <a:effectRef idx="1">
                <a:schemeClr val="accent1"/>
              </a:effectRef>
              <a:fontRef idx="minor">
                <a:schemeClr val="tx1"/>
              </a:fontRef>
            </p:style>
          </p:cxnSp>
        </p:grpSp>
        <p:sp>
          <p:nvSpPr>
            <p:cNvPr id="18" name="TextBox 17">
              <a:extLst>
                <a:ext uri="{FF2B5EF4-FFF2-40B4-BE49-F238E27FC236}">
                  <a16:creationId xmlns:a16="http://schemas.microsoft.com/office/drawing/2014/main" id="{6EA0D0FC-AAF7-2AA9-F4FE-006DD6FEDCA0}"/>
                </a:ext>
                <a:ext uri="{C183D7F6-B498-43B3-948B-1728B52AA6E4}">
                  <adec:decorative xmlns:adec="http://schemas.microsoft.com/office/drawing/2017/decorative" val="1"/>
                </a:ext>
              </a:extLst>
            </p:cNvPr>
            <p:cNvSpPr txBox="1"/>
            <p:nvPr/>
          </p:nvSpPr>
          <p:spPr>
            <a:xfrm>
              <a:off x="4932568" y="824961"/>
              <a:ext cx="2514382" cy="553998"/>
            </a:xfrm>
            <a:prstGeom prst="rect">
              <a:avLst/>
            </a:prstGeom>
            <a:noFill/>
            <a:effectLst/>
          </p:spPr>
          <p:txBody>
            <a:bodyPr wrap="square" lIns="0" tIns="0" rIns="0" bIns="0" rtlCol="0" anchor="t" anchorCtr="0">
              <a:spAutoFit/>
            </a:bodyPr>
            <a:lstStyle>
              <a:defPPr>
                <a:defRPr lang="en-US"/>
              </a:defPPr>
              <a:lvl1pPr marR="0" lvl="0" indent="0" defTabSz="1371600" fontAlgn="auto">
                <a:lnSpc>
                  <a:spcPct val="100000"/>
                </a:lnSpc>
                <a:spcBef>
                  <a:spcPts val="0"/>
                </a:spcBef>
                <a:spcAft>
                  <a:spcPts val="0"/>
                </a:spcAft>
                <a:buClrTx/>
                <a:buSzTx/>
                <a:buFontTx/>
                <a:buNone/>
                <a:tabLst>
                  <a:tab pos="1371600" algn="l"/>
                </a:tabLst>
                <a:defRPr kumimoji="0" b="0" i="0" u="none" strike="noStrike" cap="none" spc="0" normalizeH="0" baseline="0">
                  <a:ln w="3175">
                    <a:noFill/>
                  </a:ln>
                  <a:gradFill>
                    <a:gsLst>
                      <a:gs pos="0">
                        <a:srgbClr val="FFA38B"/>
                      </a:gs>
                      <a:gs pos="80000">
                        <a:srgbClr val="D59ED7"/>
                      </a:gs>
                    </a:gsLst>
                    <a:path path="circle">
                      <a:fillToRect l="100000" t="100000"/>
                    </a:path>
                  </a:gradFill>
                  <a:effectLst/>
                  <a:uLnTx/>
                  <a:uFillTx/>
                  <a:latin typeface="+mj-lt"/>
                  <a:cs typeface="Segoe UI" panose="020B0502040204020203" pitchFamily="34" charset="0"/>
                </a:defRPr>
              </a:lvl1pPr>
            </a:lstStyle>
            <a:p>
              <a:pPr marL="0" marR="0" lvl="0" indent="0" algn="ctr" defTabSz="1371600" rtl="0" eaLnBrk="1" fontAlgn="auto" latinLnBrk="0" hangingPunct="1">
                <a:lnSpc>
                  <a:spcPct val="100000"/>
                </a:lnSpc>
                <a:spcBef>
                  <a:spcPts val="0"/>
                </a:spcBef>
                <a:spcAft>
                  <a:spcPts val="0"/>
                </a:spcAft>
                <a:buClrTx/>
                <a:buSzTx/>
                <a:buFontTx/>
                <a:buNone/>
                <a:tabLst>
                  <a:tab pos="1371600" algn="l"/>
                </a:tabLst>
                <a:defRPr/>
              </a:pPr>
              <a:r>
                <a:rPr kumimoji="0" lang="en-US" sz="1800" b="0" i="0" u="none" strike="noStrike" kern="1200" cap="none" spc="0" normalizeH="0" baseline="0" noProof="0">
                  <a:ln w="3175">
                    <a:noFill/>
                  </a:ln>
                  <a:gradFill>
                    <a:gsLst>
                      <a:gs pos="0">
                        <a:srgbClr val="FFA38B"/>
                      </a:gs>
                      <a:gs pos="80000">
                        <a:srgbClr val="D59ED7"/>
                      </a:gs>
                    </a:gsLst>
                    <a:path path="circle">
                      <a:fillToRect l="100000" t="100000"/>
                    </a:path>
                  </a:gradFill>
                  <a:effectLst/>
                  <a:uLnTx/>
                  <a:uFillTx/>
                  <a:latin typeface="Segoe UI Semibold"/>
                  <a:ea typeface="+mn-ea"/>
                  <a:cs typeface="Segoe UI" panose="020B0502040204020203" pitchFamily="34" charset="0"/>
                </a:rPr>
                <a:t>External</a:t>
              </a:r>
              <a:br>
                <a:rPr kumimoji="0" lang="en-US" sz="1800" b="0" i="0" u="none" strike="noStrike" kern="1200" cap="none" spc="0" normalizeH="0" baseline="0" noProof="0">
                  <a:ln w="3175">
                    <a:noFill/>
                  </a:ln>
                  <a:gradFill>
                    <a:gsLst>
                      <a:gs pos="0">
                        <a:srgbClr val="FFA38B"/>
                      </a:gs>
                      <a:gs pos="80000">
                        <a:srgbClr val="D59ED7"/>
                      </a:gs>
                    </a:gsLst>
                    <a:path path="circle">
                      <a:fillToRect l="100000" t="100000"/>
                    </a:path>
                  </a:gradFill>
                  <a:effectLst/>
                  <a:uLnTx/>
                  <a:uFillTx/>
                  <a:latin typeface="Segoe UI Semibold"/>
                  <a:ea typeface="+mn-ea"/>
                  <a:cs typeface="Segoe UI" panose="020B0502040204020203" pitchFamily="34" charset="0"/>
                </a:rPr>
              </a:br>
              <a:r>
                <a:rPr kumimoji="0" lang="en-US" sz="1800" b="0" i="0" u="none" strike="noStrike" kern="1200" cap="none" spc="0" normalizeH="0" baseline="0" noProof="0">
                  <a:ln w="3175">
                    <a:noFill/>
                  </a:ln>
                  <a:gradFill>
                    <a:gsLst>
                      <a:gs pos="0">
                        <a:srgbClr val="FFA38B"/>
                      </a:gs>
                      <a:gs pos="80000">
                        <a:srgbClr val="D59ED7"/>
                      </a:gs>
                    </a:gsLst>
                    <a:path path="circle">
                      <a:fillToRect l="100000" t="100000"/>
                    </a:path>
                  </a:gradFill>
                  <a:effectLst/>
                  <a:uLnTx/>
                  <a:uFillTx/>
                  <a:latin typeface="Segoe UI Semibold"/>
                  <a:ea typeface="+mn-ea"/>
                  <a:cs typeface="Segoe UI" panose="020B0502040204020203" pitchFamily="34" charset="0"/>
                </a:rPr>
                <a:t>knowledge required</a:t>
              </a:r>
            </a:p>
          </p:txBody>
        </p:sp>
        <p:sp>
          <p:nvSpPr>
            <p:cNvPr id="39" name="Rounded Rectangle 38">
              <a:extLst>
                <a:ext uri="{FF2B5EF4-FFF2-40B4-BE49-F238E27FC236}">
                  <a16:creationId xmlns:a16="http://schemas.microsoft.com/office/drawing/2014/main" id="{6192606C-CACE-635C-6527-0915F0F137AC}"/>
                </a:ext>
                <a:ext uri="{C183D7F6-B498-43B3-948B-1728B52AA6E4}">
                  <adec:decorative xmlns:adec="http://schemas.microsoft.com/office/drawing/2017/decorative" val="1"/>
                </a:ext>
              </a:extLst>
            </p:cNvPr>
            <p:cNvSpPr/>
            <p:nvPr/>
          </p:nvSpPr>
          <p:spPr bwMode="auto">
            <a:xfrm>
              <a:off x="4778119" y="514351"/>
              <a:ext cx="6831269" cy="5826714"/>
            </a:xfrm>
            <a:prstGeom prst="roundRect">
              <a:avLst>
                <a:gd name="adj" fmla="val 4897"/>
              </a:avLst>
            </a:prstGeom>
            <a:noFill/>
            <a:ln w="12700">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FFFFFF"/>
                </a:solidFill>
                <a:effectLst/>
                <a:uLnTx/>
                <a:uFillTx/>
                <a:latin typeface="Segoe UI"/>
                <a:ea typeface="+mn-ea"/>
                <a:cs typeface="+mn-cs"/>
              </a:endParaRPr>
            </a:p>
          </p:txBody>
        </p:sp>
      </p:grpSp>
      <p:sp>
        <p:nvSpPr>
          <p:cNvPr id="4" name="Rectangle 3">
            <a:extLst>
              <a:ext uri="{FF2B5EF4-FFF2-40B4-BE49-F238E27FC236}">
                <a16:creationId xmlns:a16="http://schemas.microsoft.com/office/drawing/2014/main" id="{9B221398-6451-F92D-6DF8-88FF17304045}"/>
              </a:ext>
            </a:extLst>
          </p:cNvPr>
          <p:cNvSpPr/>
          <p:nvPr/>
        </p:nvSpPr>
        <p:spPr>
          <a:xfrm>
            <a:off x="0" y="6519446"/>
            <a:ext cx="12192000" cy="338554"/>
          </a:xfrm>
          <a:prstGeom prst="rect">
            <a:avLst/>
          </a:prstGeom>
          <a:solidFill>
            <a:srgbClr val="3241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E229B86-1086-B528-3790-DC22F6211C9C}"/>
              </a:ext>
            </a:extLst>
          </p:cNvPr>
          <p:cNvSpPr txBox="1"/>
          <p:nvPr/>
        </p:nvSpPr>
        <p:spPr>
          <a:xfrm>
            <a:off x="4120088" y="6519446"/>
            <a:ext cx="3951823" cy="338554"/>
          </a:xfrm>
          <a:prstGeom prst="rect">
            <a:avLst/>
          </a:prstGeom>
          <a:noFill/>
        </p:spPr>
        <p:txBody>
          <a:bodyPr wrap="square" rtlCol="0">
            <a:spAutoFit/>
          </a:bodyPr>
          <a:lstStyle/>
          <a:p>
            <a:pPr algn="ctr"/>
            <a:r>
              <a:rPr lang="en-US" sz="1600" b="0" dirty="0">
                <a:latin typeface="Segoe UI Semibold" panose="020B0702040204020203" pitchFamily="34" charset="0"/>
                <a:cs typeface="Segoe UI Semibold" panose="020B0702040204020203" pitchFamily="34" charset="0"/>
              </a:rPr>
              <a:t>#DataSatMadrid</a:t>
            </a:r>
          </a:p>
        </p:txBody>
      </p:sp>
      <p:sp>
        <p:nvSpPr>
          <p:cNvPr id="14" name="Isosceles Triangle 13">
            <a:extLst>
              <a:ext uri="{FF2B5EF4-FFF2-40B4-BE49-F238E27FC236}">
                <a16:creationId xmlns:a16="http://schemas.microsoft.com/office/drawing/2014/main" id="{1F5EBF1D-9B86-7AEC-6BB8-ED6C358D3E40}"/>
              </a:ext>
            </a:extLst>
          </p:cNvPr>
          <p:cNvSpPr/>
          <p:nvPr/>
        </p:nvSpPr>
        <p:spPr>
          <a:xfrm>
            <a:off x="11995638"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EECD13DA-438C-C8C3-A464-989A8FB93749}"/>
              </a:ext>
            </a:extLst>
          </p:cNvPr>
          <p:cNvSpPr/>
          <p:nvPr/>
        </p:nvSpPr>
        <p:spPr>
          <a:xfrm rot="10800000">
            <a:off x="-205101" y="6519446"/>
            <a:ext cx="392723" cy="338554"/>
          </a:xfrm>
          <a:prstGeom prst="triangle">
            <a:avLst/>
          </a:prstGeom>
          <a:solidFill>
            <a:srgbClr val="0093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09026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8.33333E-7 -2.96296E-6 L -8.33333E-7 0.03542 " pathEditMode="relative" rAng="0" ptsTypes="AA">
                                      <p:cBhvr>
                                        <p:cTn id="9" dur="700" spd="-100000" fill="hold"/>
                                        <p:tgtEl>
                                          <p:spTgt spid="2"/>
                                        </p:tgtEl>
                                        <p:attrNameLst>
                                          <p:attrName>ppt_x</p:attrName>
                                          <p:attrName>ppt_y</p:attrName>
                                        </p:attrNameLst>
                                      </p:cBhvr>
                                      <p:rCtr x="0" y="1759"/>
                                    </p:animMotion>
                                  </p:childTnLst>
                                </p:cTn>
                              </p:par>
                              <p:par>
                                <p:cTn id="10" presetID="10" presetClass="entr" presetSubtype="0"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nodeType="withEffect">
                                  <p:stCondLst>
                                    <p:cond delay="100"/>
                                  </p:stCondLst>
                                  <p:childTnLst>
                                    <p:animMotion origin="layout" path="M -8.33333E-7 -2.96296E-6 L -8.33333E-7 0.03542 " pathEditMode="relative" rAng="0" ptsTypes="AA">
                                      <p:cBhvr>
                                        <p:cTn id="14" dur="700" spd="-100000" fill="hold"/>
                                        <p:tgtEl>
                                          <p:spTgt spid="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0FCA9-B547-10AD-EDEF-9F8F710D30B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8E3621F-E165-3F82-23C7-BC2815AB2956}"/>
              </a:ext>
            </a:extLst>
          </p:cNvPr>
          <p:cNvSpPr txBox="1">
            <a:spLocks noGrp="1"/>
          </p:cNvSpPr>
          <p:nvPr>
            <p:ph type="title" idx="4294967295"/>
          </p:nvPr>
        </p:nvSpPr>
        <p:spPr>
          <a:xfrm>
            <a:off x="2563906" y="2208359"/>
            <a:ext cx="7064188" cy="1661993"/>
          </a:xfrm>
          <a:prstGeom prst="rect">
            <a:avLst/>
          </a:prstGeom>
          <a:noFill/>
          <a:ln w="19050" cap="rnd" cmpd="sng" algn="ctr">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49" rtl="0" eaLnBrk="1" fontAlgn="auto" latinLnBrk="0" hangingPunct="1">
              <a:lnSpc>
                <a:spcPct val="100000"/>
              </a:lnSpc>
              <a:spcBef>
                <a:spcPts val="200"/>
              </a:spcBef>
              <a:spcAft>
                <a:spcPts val="0"/>
              </a:spcAft>
              <a:buClrTx/>
              <a:buSzTx/>
              <a:buFontTx/>
              <a:buNone/>
              <a:tabLst/>
              <a:defRPr/>
            </a:pPr>
            <a:r>
              <a:rPr kumimoji="0" lang="en-US" sz="5400" b="0" i="0" u="none" strike="noStrike" kern="1200" cap="none" spc="0" normalizeH="0" baseline="0" noProof="0">
                <a:ln w="3175">
                  <a:noFill/>
                </a:ln>
                <a:gradFill>
                  <a:gsLst>
                    <a:gs pos="0">
                      <a:srgbClr val="FFA38B"/>
                    </a:gs>
                    <a:gs pos="80000">
                      <a:srgbClr val="D59ED7"/>
                    </a:gs>
                  </a:gsLst>
                  <a:path path="circle">
                    <a:fillToRect l="100000" t="100000"/>
                  </a:path>
                </a:gradFill>
                <a:effectLst/>
                <a:uLnTx/>
                <a:uFillTx/>
                <a:latin typeface="Segoe UI Semibold"/>
                <a:ea typeface="+mn-ea"/>
                <a:cs typeface="Segoe UI" panose="020B0502040204020203" pitchFamily="34" charset="0"/>
              </a:rPr>
              <a:t>The next AI</a:t>
            </a:r>
            <a:br>
              <a:rPr kumimoji="0" lang="en-US" sz="5400" b="0" i="0" u="none" strike="noStrike" kern="1200" cap="none" spc="0" normalizeH="0" baseline="0" noProof="0">
                <a:ln w="3175">
                  <a:noFill/>
                </a:ln>
                <a:gradFill>
                  <a:gsLst>
                    <a:gs pos="0">
                      <a:srgbClr val="FFA38B"/>
                    </a:gs>
                    <a:gs pos="80000">
                      <a:srgbClr val="D59ED7"/>
                    </a:gs>
                  </a:gsLst>
                  <a:path path="circle">
                    <a:fillToRect l="100000" t="100000"/>
                  </a:path>
                </a:gradFill>
                <a:effectLst/>
                <a:uLnTx/>
                <a:uFillTx/>
                <a:latin typeface="Segoe UI Semibold"/>
                <a:ea typeface="+mn-ea"/>
                <a:cs typeface="Segoe UI" panose="020B0502040204020203" pitchFamily="34" charset="0"/>
              </a:rPr>
            </a:br>
            <a:r>
              <a:rPr kumimoji="0" lang="en-US" sz="5400" b="0" i="0" u="none" strike="noStrike" kern="1200" cap="none" spc="0" normalizeH="0" baseline="0" noProof="0">
                <a:ln w="3175">
                  <a:noFill/>
                </a:ln>
                <a:gradFill>
                  <a:gsLst>
                    <a:gs pos="0">
                      <a:srgbClr val="FFA38B"/>
                    </a:gs>
                    <a:gs pos="80000">
                      <a:srgbClr val="D59ED7"/>
                    </a:gs>
                  </a:gsLst>
                  <a:path path="circle">
                    <a:fillToRect l="100000" t="100000"/>
                  </a:path>
                </a:gradFill>
                <a:effectLst/>
                <a:uLnTx/>
                <a:uFillTx/>
                <a:latin typeface="Segoe UI Semibold"/>
                <a:ea typeface="+mn-ea"/>
                <a:cs typeface="Segoe UI" panose="020B0502040204020203" pitchFamily="34" charset="0"/>
              </a:rPr>
              <a:t>platform shift is here.</a:t>
            </a:r>
          </a:p>
        </p:txBody>
      </p:sp>
      <p:sp>
        <p:nvSpPr>
          <p:cNvPr id="2" name="TextBox 1">
            <a:extLst>
              <a:ext uri="{FF2B5EF4-FFF2-40B4-BE49-F238E27FC236}">
                <a16:creationId xmlns:a16="http://schemas.microsoft.com/office/drawing/2014/main" id="{6FFD90D6-2800-8AEB-BE93-21554D93F234}"/>
              </a:ext>
            </a:extLst>
          </p:cNvPr>
          <p:cNvSpPr txBox="1"/>
          <p:nvPr/>
        </p:nvSpPr>
        <p:spPr>
          <a:xfrm>
            <a:off x="2247900" y="4163265"/>
            <a:ext cx="7696200" cy="492443"/>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49" rtl="0" eaLnBrk="1" fontAlgn="auto" latinLnBrk="0" hangingPunct="1">
              <a:lnSpc>
                <a:spcPct val="100000"/>
              </a:lnSpc>
              <a:spcBef>
                <a:spcPts val="200"/>
              </a:spcBef>
              <a:spcAft>
                <a:spcPts val="0"/>
              </a:spcAft>
              <a:buClrTx/>
              <a:buSzTx/>
              <a:buFontTx/>
              <a:buNone/>
              <a:tabLst/>
              <a:defRPr/>
            </a:pPr>
            <a:r>
              <a:rPr kumimoji="0" lang="en-US" sz="3200" b="0" i="0" u="none" strike="noStrike" kern="1200" cap="none" spc="0" normalizeH="0" baseline="0" noProof="0" dirty="0">
                <a:ln>
                  <a:noFill/>
                </a:ln>
                <a:solidFill>
                  <a:schemeClr val="tx1"/>
                </a:solidFill>
                <a:effectLst/>
                <a:uLnTx/>
                <a:uFillTx/>
                <a:latin typeface="Segoe UI Semibold"/>
                <a:ea typeface="+mn-ea"/>
                <a:cs typeface="+mn-cs"/>
              </a:rPr>
              <a:t>We need to evolve. </a:t>
            </a:r>
          </a:p>
        </p:txBody>
      </p:sp>
    </p:spTree>
    <p:extLst>
      <p:ext uri="{BB962C8B-B14F-4D97-AF65-F5344CB8AC3E}">
        <p14:creationId xmlns:p14="http://schemas.microsoft.com/office/powerpoint/2010/main" val="3346190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300"/>
                                  </p:stCondLst>
                                  <p:childTnLst>
                                    <p:animMotion origin="layout" path="M 0 4.44444E-6 L 0 0.03541 " pathEditMode="relative" rAng="0" ptsTypes="AA">
                                      <p:cBhvr>
                                        <p:cTn id="9" dur="700" spd="-100000" fill="hold"/>
                                        <p:tgtEl>
                                          <p:spTgt spid="2"/>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100"/>
                                  </p:stCondLst>
                                  <p:childTnLst>
                                    <p:animMotion origin="layout" path="M 0 4.44444E-6 L 0 0.03541 " pathEditMode="relative" rAng="0" ptsTypes="AA">
                                      <p:cBhvr>
                                        <p:cTn id="14" dur="700" spd="-100000" fill="hold"/>
                                        <p:tgtEl>
                                          <p:spTgt spid="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2" grpId="0"/>
      <p:bldP spid="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52B19-6B5B-19A4-2011-81F71C9FD76B}"/>
              </a:ext>
            </a:extLst>
          </p:cNvPr>
          <p:cNvSpPr>
            <a:spLocks noGrp="1"/>
          </p:cNvSpPr>
          <p:nvPr>
            <p:ph type="title" idx="4294967295"/>
          </p:nvPr>
        </p:nvSpPr>
        <p:spPr>
          <a:xfrm>
            <a:off x="587375" y="482600"/>
            <a:ext cx="11017250" cy="554038"/>
          </a:xfrm>
        </p:spPr>
        <p:txBody>
          <a:bodyPr>
            <a:normAutofit fontScale="90000"/>
          </a:bodyPr>
          <a:lstStyle/>
          <a:p>
            <a:pPr algn="ctr"/>
            <a:r>
              <a:rPr lang="en-US"/>
              <a:t>Organizations are experimenting with multiple models </a:t>
            </a:r>
          </a:p>
        </p:txBody>
      </p:sp>
      <p:sp>
        <p:nvSpPr>
          <p:cNvPr id="8" name="Rectangle: Rounded Corners 5">
            <a:extLst>
              <a:ext uri="{FF2B5EF4-FFF2-40B4-BE49-F238E27FC236}">
                <a16:creationId xmlns:a16="http://schemas.microsoft.com/office/drawing/2014/main" id="{95A201D6-A3C8-ADF0-BE3A-8592E09344BD}"/>
              </a:ext>
              <a:ext uri="{C183D7F6-B498-43B3-948B-1728B52AA6E4}">
                <adec:decorative xmlns:adec="http://schemas.microsoft.com/office/drawing/2017/decorative" val="1"/>
              </a:ext>
            </a:extLst>
          </p:cNvPr>
          <p:cNvSpPr/>
          <p:nvPr/>
        </p:nvSpPr>
        <p:spPr bwMode="auto">
          <a:xfrm>
            <a:off x="1072515" y="1582943"/>
            <a:ext cx="10046970" cy="4378346"/>
          </a:xfrm>
          <a:prstGeom prst="roundRect">
            <a:avLst>
              <a:gd name="adj" fmla="val 5329"/>
            </a:avLst>
          </a:prstGeom>
          <a:ln w="12700" cap="rnd">
            <a:solidFill>
              <a:srgbClr val="3A495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2634" rIns="0" bIns="0" numCol="1" spcCol="0" rtlCol="0" fromWordArt="0" anchor="ctr" anchorCtr="0" forceAA="0" compatLnSpc="1">
            <a:prstTxWarp prst="textNoShape">
              <a:avLst/>
            </a:prstTxWarp>
            <a:noAutofit/>
          </a:bodyPr>
          <a:lstStyle/>
          <a:p>
            <a:pPr marL="0" marR="0" lvl="0" indent="0" algn="ctr" defTabSz="811702" rtl="0" eaLnBrk="1" fontAlgn="auto" latinLnBrk="0" hangingPunct="1">
              <a:lnSpc>
                <a:spcPct val="100000"/>
              </a:lnSpc>
              <a:spcBef>
                <a:spcPts val="174"/>
              </a:spcBef>
              <a:spcAft>
                <a:spcPts val="0"/>
              </a:spcAft>
              <a:buClrTx/>
              <a:buSzTx/>
              <a:buFontTx/>
              <a:buNone/>
              <a:tabLst/>
              <a:defRPr/>
            </a:pPr>
            <a:endParaRPr kumimoji="0" lang="en-US" sz="2400" b="1" i="0" u="none" strike="noStrike" kern="1200" cap="none" spc="0" normalizeH="0" baseline="0" noProof="0">
              <a:ln>
                <a:noFill/>
              </a:ln>
              <a:gradFill>
                <a:gsLst>
                  <a:gs pos="41958">
                    <a:srgbClr val="FFFFFF"/>
                  </a:gs>
                  <a:gs pos="63000">
                    <a:srgbClr val="FFFFFF"/>
                  </a:gs>
                </a:gsLst>
                <a:lin ang="0" scaled="0"/>
              </a:gradFill>
              <a:effectLst/>
              <a:uLnTx/>
              <a:uFillTx/>
              <a:latin typeface="Segoe UI Semibold"/>
              <a:ea typeface="+mn-ea"/>
              <a:cs typeface="+mn-cs"/>
            </a:endParaRPr>
          </a:p>
        </p:txBody>
      </p:sp>
      <p:sp>
        <p:nvSpPr>
          <p:cNvPr id="10" name="TextBox 9">
            <a:extLst>
              <a:ext uri="{FF2B5EF4-FFF2-40B4-BE49-F238E27FC236}">
                <a16:creationId xmlns:a16="http://schemas.microsoft.com/office/drawing/2014/main" id="{1B7A9D7D-7CCA-C24C-C4AB-6E850EC01143}"/>
              </a:ext>
            </a:extLst>
          </p:cNvPr>
          <p:cNvSpPr txBox="1"/>
          <p:nvPr/>
        </p:nvSpPr>
        <p:spPr>
          <a:xfrm>
            <a:off x="2515737" y="1392962"/>
            <a:ext cx="7160526" cy="369332"/>
          </a:xfrm>
          <a:prstGeom prst="rect">
            <a:avLst/>
          </a:prstGeom>
          <a:solidFill>
            <a:schemeClr val="bg1"/>
          </a:solidFill>
          <a:effectLst/>
        </p:spPr>
        <p:txBody>
          <a:bodyPr wrap="square" lIns="0" tIns="0" rIns="0" bIns="0" rtlCol="0" anchor="t" anchorCtr="0">
            <a:spAutoFit/>
          </a:bodyPr>
          <a:lstStyle>
            <a:defPPr>
              <a:defRPr lang="en-US"/>
            </a:defPPr>
            <a:lvl1pPr marR="0" lvl="0" indent="0" defTabSz="1371600" fontAlgn="auto">
              <a:lnSpc>
                <a:spcPct val="100000"/>
              </a:lnSpc>
              <a:spcBef>
                <a:spcPts val="0"/>
              </a:spcBef>
              <a:spcAft>
                <a:spcPts val="0"/>
              </a:spcAft>
              <a:buClrTx/>
              <a:buSzTx/>
              <a:buFontTx/>
              <a:buNone/>
              <a:tabLst>
                <a:tab pos="1371600" algn="l"/>
              </a:tabLst>
              <a:defRPr kumimoji="0" sz="2400" b="0" i="0" u="none" strike="noStrike" cap="none" spc="0" normalizeH="0" baseline="0">
                <a:ln w="3175">
                  <a:noFill/>
                </a:ln>
                <a:gradFill>
                  <a:gsLst>
                    <a:gs pos="0">
                      <a:srgbClr val="FFA38B"/>
                    </a:gs>
                    <a:gs pos="80000">
                      <a:srgbClr val="D59ED7"/>
                    </a:gs>
                  </a:gsLst>
                  <a:path path="circle">
                    <a:fillToRect l="100000" t="100000"/>
                  </a:path>
                </a:gradFill>
                <a:effectLst/>
                <a:uLnTx/>
                <a:uFillTx/>
                <a:latin typeface="+mj-lt"/>
                <a:cs typeface="Segoe UI" panose="020B0502040204020203" pitchFamily="34" charset="0"/>
              </a:defRPr>
            </a:lvl1pPr>
          </a:lstStyle>
          <a:p>
            <a:pPr marL="0" marR="0" lvl="0" indent="0" algn="ctr" defTabSz="1371600" rtl="0" eaLnBrk="1" fontAlgn="auto" latinLnBrk="0" hangingPunct="1">
              <a:lnSpc>
                <a:spcPct val="100000"/>
              </a:lnSpc>
              <a:spcBef>
                <a:spcPts val="0"/>
              </a:spcBef>
              <a:spcAft>
                <a:spcPts val="0"/>
              </a:spcAft>
              <a:buClrTx/>
              <a:buSzTx/>
              <a:buFontTx/>
              <a:buNone/>
              <a:tabLst>
                <a:tab pos="1371600" algn="l"/>
              </a:tabLst>
              <a:defRPr/>
            </a:pPr>
            <a:r>
              <a:rPr kumimoji="0" lang="en-US" sz="2400" b="0" i="0" u="none" strike="noStrike" kern="1200" cap="none" spc="0" normalizeH="0" baseline="0" noProof="0">
                <a:ln w="3175">
                  <a:noFill/>
                </a:ln>
                <a:solidFill>
                  <a:schemeClr val="tx1"/>
                </a:solidFill>
                <a:effectLst/>
                <a:uLnTx/>
                <a:uFillTx/>
                <a:latin typeface="Segoe UI Semibold"/>
                <a:ea typeface="+mn-ea"/>
                <a:cs typeface="Segoe UI" panose="020B0502040204020203" pitchFamily="34" charset="0"/>
              </a:rPr>
              <a:t># models providers pushed to use cases</a:t>
            </a:r>
          </a:p>
        </p:txBody>
      </p:sp>
      <p:sp>
        <p:nvSpPr>
          <p:cNvPr id="12" name="TextBox 11">
            <a:extLst>
              <a:ext uri="{FF2B5EF4-FFF2-40B4-BE49-F238E27FC236}">
                <a16:creationId xmlns:a16="http://schemas.microsoft.com/office/drawing/2014/main" id="{E9819425-F604-D204-037C-898F33CEFB93}"/>
              </a:ext>
            </a:extLst>
          </p:cNvPr>
          <p:cNvSpPr txBox="1"/>
          <p:nvPr/>
        </p:nvSpPr>
        <p:spPr>
          <a:xfrm>
            <a:off x="3067050" y="1943843"/>
            <a:ext cx="6057900" cy="246221"/>
          </a:xfrm>
          <a:prstGeom prst="rect">
            <a:avLst/>
          </a:prstGeom>
          <a:solidFill>
            <a:schemeClr val="bg1"/>
          </a:solidFill>
          <a:effectLst/>
        </p:spPr>
        <p:txBody>
          <a:bodyPr wrap="square" lIns="0" tIns="0" rIns="0" bIns="0" rtlCol="0" anchor="t" anchorCtr="0">
            <a:spAutoFit/>
          </a:bodyPr>
          <a:lstStyle>
            <a:defPPr>
              <a:defRPr lang="en-US"/>
            </a:defPPr>
            <a:lvl1pPr marR="0" lvl="0" indent="0" defTabSz="1371600" fontAlgn="auto">
              <a:lnSpc>
                <a:spcPct val="100000"/>
              </a:lnSpc>
              <a:spcBef>
                <a:spcPts val="0"/>
              </a:spcBef>
              <a:spcAft>
                <a:spcPts val="0"/>
              </a:spcAft>
              <a:buClrTx/>
              <a:buSzTx/>
              <a:buFontTx/>
              <a:buNone/>
              <a:tabLst>
                <a:tab pos="1371600" algn="l"/>
              </a:tabLst>
              <a:defRPr kumimoji="0" sz="2400" b="0" i="0" u="none" strike="noStrike" cap="none" spc="0" normalizeH="0" baseline="0">
                <a:ln w="3175">
                  <a:noFill/>
                </a:ln>
                <a:gradFill>
                  <a:gsLst>
                    <a:gs pos="0">
                      <a:srgbClr val="FFA38B"/>
                    </a:gs>
                    <a:gs pos="80000">
                      <a:srgbClr val="D59ED7"/>
                    </a:gs>
                  </a:gsLst>
                  <a:path path="circle">
                    <a:fillToRect l="100000" t="100000"/>
                  </a:path>
                </a:gradFill>
                <a:effectLst/>
                <a:uLnTx/>
                <a:uFillTx/>
                <a:latin typeface="+mj-lt"/>
                <a:cs typeface="Segoe UI" panose="020B0502040204020203" pitchFamily="34" charset="0"/>
              </a:defRPr>
            </a:lvl1pPr>
          </a:lstStyle>
          <a:p>
            <a:pPr marL="0" marR="0" lvl="0" indent="0" algn="ctr" defTabSz="1371600" rtl="0" eaLnBrk="1" fontAlgn="auto" latinLnBrk="0" hangingPunct="1">
              <a:lnSpc>
                <a:spcPct val="100000"/>
              </a:lnSpc>
              <a:spcBef>
                <a:spcPts val="0"/>
              </a:spcBef>
              <a:spcAft>
                <a:spcPts val="0"/>
              </a:spcAft>
              <a:buClrTx/>
              <a:buSzTx/>
              <a:buFontTx/>
              <a:buNone/>
              <a:tabLst>
                <a:tab pos="1371600" algn="l"/>
              </a:tabLst>
              <a:defRPr/>
            </a:pPr>
            <a:r>
              <a:rPr kumimoji="0" lang="en-US" sz="16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(Experimental and in production)</a:t>
            </a:r>
          </a:p>
        </p:txBody>
      </p:sp>
      <p:graphicFrame>
        <p:nvGraphicFramePr>
          <p:cNvPr id="7" name="Chart 6" descr="Bar chart displaying following values.&#10;&#10;1: 0%. 2: 7%. 3: 36%. 4: 28%. 5: 29%.">
            <a:extLst>
              <a:ext uri="{FF2B5EF4-FFF2-40B4-BE49-F238E27FC236}">
                <a16:creationId xmlns:a16="http://schemas.microsoft.com/office/drawing/2014/main" id="{AD1FBBA4-FACD-66EF-E67A-EB6D69FA6F0B}"/>
              </a:ext>
            </a:extLst>
          </p:cNvPr>
          <p:cNvGraphicFramePr/>
          <p:nvPr/>
        </p:nvGraphicFramePr>
        <p:xfrm>
          <a:off x="1533099" y="2442950"/>
          <a:ext cx="9125802" cy="351834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BAC3168C-4C91-4D7E-0B77-B4A61ABCDC0B}"/>
              </a:ext>
            </a:extLst>
          </p:cNvPr>
          <p:cNvSpPr txBox="1"/>
          <p:nvPr/>
        </p:nvSpPr>
        <p:spPr>
          <a:xfrm>
            <a:off x="1773767" y="6317613"/>
            <a:ext cx="8644467" cy="1692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FFFFFF">
                    <a:lumMod val="50000"/>
                  </a:srgbClr>
                </a:solidFill>
                <a:effectLst/>
                <a:uLnTx/>
                <a:uFillTx/>
                <a:latin typeface="Segoe UI"/>
                <a:ea typeface="+mn-ea"/>
                <a:cs typeface="+mn-cs"/>
              </a:rPr>
              <a:t>Ref: </a:t>
            </a:r>
            <a:r>
              <a:rPr kumimoji="0" lang="en-US" sz="1100" b="0" i="0" u="none" strike="noStrike" kern="1200" cap="none" spc="0" normalizeH="0" baseline="0" noProof="0">
                <a:ln>
                  <a:noFill/>
                </a:ln>
                <a:solidFill>
                  <a:srgbClr val="FFFFFF">
                    <a:lumMod val="50000"/>
                  </a:srgbClr>
                </a:solidFill>
                <a:effectLst/>
                <a:uLnTx/>
                <a:uFillTx/>
                <a:latin typeface="Segoe UI"/>
                <a:ea typeface="+mn-ea"/>
                <a:cs typeface="+mn-cs"/>
                <a:hlinkClick r:id="rId4">
                  <a:extLst>
                    <a:ext uri="{A12FA001-AC4F-418D-AE19-62706E023703}">
                      <ahyp:hlinkClr xmlns:ahyp="http://schemas.microsoft.com/office/drawing/2018/hyperlinkcolor" val="tx"/>
                    </a:ext>
                  </a:extLst>
                </a:hlinkClick>
              </a:rPr>
              <a:t>16 Changes to the Way Enterprises Are Building and Buying Generative AI | Andreessen Horowitz</a:t>
            </a:r>
            <a:endParaRPr kumimoji="0" lang="en-US" sz="1100" b="0" i="0" u="none" strike="noStrike" kern="1200" cap="none" spc="0" normalizeH="0" baseline="0" noProof="0">
              <a:ln>
                <a:noFill/>
              </a:ln>
              <a:solidFill>
                <a:srgbClr val="FFFFFF">
                  <a:lumMod val="50000"/>
                </a:srgbClr>
              </a:solidFill>
              <a:effectLst/>
              <a:uLnTx/>
              <a:uFillTx/>
              <a:latin typeface="Segoe UI"/>
              <a:ea typeface="+mn-ea"/>
              <a:cs typeface="+mn-cs"/>
            </a:endParaRPr>
          </a:p>
        </p:txBody>
      </p:sp>
    </p:spTree>
    <p:extLst>
      <p:ext uri="{BB962C8B-B14F-4D97-AF65-F5344CB8AC3E}">
        <p14:creationId xmlns:p14="http://schemas.microsoft.com/office/powerpoint/2010/main" val="34557854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8.33333E-7 -2.96296E-6 L -8.33333E-7 0.03542 " pathEditMode="relative" rAng="0" ptsTypes="AA">
                                      <p:cBhvr>
                                        <p:cTn id="9" dur="700" spd="-100000" fill="hold"/>
                                        <p:tgtEl>
                                          <p:spTgt spid="2"/>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42" presetClass="path" presetSubtype="0" decel="100000" fill="hold" grpId="1" nodeType="withEffect">
                                  <p:stCondLst>
                                    <p:cond delay="100"/>
                                  </p:stCondLst>
                                  <p:childTnLst>
                                    <p:animMotion origin="layout" path="M -8.33333E-7 -2.96296E-6 L -8.33333E-7 0.03542 " pathEditMode="relative" rAng="0" ptsTypes="AA">
                                      <p:cBhvr>
                                        <p:cTn id="14" dur="700" spd="-100000" fill="hold"/>
                                        <p:tgtEl>
                                          <p:spTgt spid="10"/>
                                        </p:tgtEl>
                                        <p:attrNameLst>
                                          <p:attrName>ppt_x</p:attrName>
                                          <p:attrName>ppt_y</p:attrName>
                                        </p:attrNameLst>
                                      </p:cBhvr>
                                      <p:rCtr x="0" y="1759"/>
                                    </p:animMotion>
                                  </p:childTnLst>
                                </p:cTn>
                              </p:par>
                              <p:par>
                                <p:cTn id="15" presetID="10" presetClass="entr" presetSubtype="0" fill="hold" grpId="0" nodeType="withEffect">
                                  <p:stCondLst>
                                    <p:cond delay="1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100"/>
                                  </p:stCondLst>
                                  <p:childTnLst>
                                    <p:animMotion origin="layout" path="M -8.33333E-7 -2.96296E-6 L -8.33333E-7 0.03542 " pathEditMode="relative" rAng="0" ptsTypes="AA">
                                      <p:cBhvr>
                                        <p:cTn id="19" dur="700" spd="-100000" fill="hold"/>
                                        <p:tgtEl>
                                          <p:spTgt spid="12"/>
                                        </p:tgtEl>
                                        <p:attrNameLst>
                                          <p:attrName>ppt_x</p:attrName>
                                          <p:attrName>ppt_y</p:attrName>
                                        </p:attrNameLst>
                                      </p:cBhvr>
                                      <p:rCtr x="0" y="1759"/>
                                    </p:animMotion>
                                  </p:childTnLst>
                                </p:cTn>
                              </p:par>
                              <p:par>
                                <p:cTn id="20" presetID="10" presetClass="entr" presetSubtype="0" fill="hold" grpId="0" nodeType="withEffect">
                                  <p:stCondLst>
                                    <p:cond delay="1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42" presetClass="path" presetSubtype="0" decel="100000" fill="hold" grpId="1" nodeType="withEffect">
                                  <p:stCondLst>
                                    <p:cond delay="100"/>
                                  </p:stCondLst>
                                  <p:childTnLst>
                                    <p:animMotion origin="layout" path="M -8.33333E-7 -2.96296E-6 L -8.33333E-7 0.03542 " pathEditMode="relative" rAng="0" ptsTypes="AA">
                                      <p:cBhvr>
                                        <p:cTn id="24" dur="700" spd="-100000" fill="hold"/>
                                        <p:tgtEl>
                                          <p:spTgt spid="8"/>
                                        </p:tgtEl>
                                        <p:attrNameLst>
                                          <p:attrName>ppt_x</p:attrName>
                                          <p:attrName>ppt_y</p:attrName>
                                        </p:attrNameLst>
                                      </p:cBhvr>
                                      <p:rCtr x="0" y="1759"/>
                                    </p:animMotion>
                                  </p:childTnLst>
                                </p:cTn>
                              </p:par>
                              <p:par>
                                <p:cTn id="25" presetID="10" presetClass="entr" presetSubtype="0" fill="hold" grpId="0" nodeType="withEffect">
                                  <p:stCondLst>
                                    <p:cond delay="20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par>
                                <p:cTn id="28" presetID="42" presetClass="path" presetSubtype="0" decel="100000" fill="hold" grpId="1" nodeType="withEffect">
                                  <p:stCondLst>
                                    <p:cond delay="200"/>
                                  </p:stCondLst>
                                  <p:childTnLst>
                                    <p:animMotion origin="layout" path="M -8.33333E-7 -2.96296E-6 L -8.33333E-7 0.03542 " pathEditMode="relative" rAng="0" ptsTypes="AA">
                                      <p:cBhvr>
                                        <p:cTn id="29" dur="700" spd="-100000" fill="hold"/>
                                        <p:tgtEl>
                                          <p:spTgt spid="7"/>
                                        </p:tgtEl>
                                        <p:attrNameLst>
                                          <p:attrName>ppt_x</p:attrName>
                                          <p:attrName>ppt_y</p:attrName>
                                        </p:attrNameLst>
                                      </p:cBhvr>
                                      <p:rCtr x="0" y="1759"/>
                                    </p:animMotion>
                                  </p:childTnLst>
                                </p:cTn>
                              </p:par>
                              <p:par>
                                <p:cTn id="30" presetID="10" presetClass="entr" presetSubtype="0" fill="hold" grpId="0" nodeType="withEffect">
                                  <p:stCondLst>
                                    <p:cond delay="30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par>
                                <p:cTn id="33" presetID="42" presetClass="path" presetSubtype="0" decel="100000" fill="hold" grpId="1" nodeType="withEffect">
                                  <p:stCondLst>
                                    <p:cond delay="300"/>
                                  </p:stCondLst>
                                  <p:childTnLst>
                                    <p:animMotion origin="layout" path="M -8.33333E-7 -2.96296E-6 L -8.33333E-7 0.03542 " pathEditMode="relative" rAng="0" ptsTypes="AA">
                                      <p:cBhvr>
                                        <p:cTn id="34" dur="700" spd="-100000" fill="hold"/>
                                        <p:tgtEl>
                                          <p:spTgt spid="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8" grpId="0" animBg="1"/>
      <p:bldP spid="8" grpId="1" animBg="1"/>
      <p:bldP spid="10" grpId="0" animBg="1"/>
      <p:bldP spid="10" grpId="1" animBg="1"/>
      <p:bldP spid="12" grpId="0" animBg="1"/>
      <p:bldP spid="12" grpId="1" animBg="1"/>
      <p:bldGraphic spid="7" grpId="0">
        <p:bldAsOne/>
      </p:bldGraphic>
      <p:bldGraphic spid="7" grpId="1">
        <p:bldAsOne/>
      </p:bldGraphic>
      <p:bldP spid="3" grpId="0"/>
      <p:bldP spid="3"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3D9B6-2E60-D03B-CFCE-773389D1D06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728E4F7-C731-66C6-9300-68CAEF25792E}"/>
              </a:ext>
            </a:extLst>
          </p:cNvPr>
          <p:cNvSpPr>
            <a:spLocks noGrp="1"/>
          </p:cNvSpPr>
          <p:nvPr>
            <p:ph type="title"/>
          </p:nvPr>
        </p:nvSpPr>
        <p:spPr>
          <a:xfrm>
            <a:off x="586800" y="457200"/>
            <a:ext cx="10515600" cy="554400"/>
          </a:xfrm>
        </p:spPr>
        <p:txBody>
          <a:bodyPr anchor="ctr">
            <a:noAutofit/>
          </a:bodyPr>
          <a:lstStyle/>
          <a:p>
            <a:pPr algn="ctr"/>
            <a:r>
              <a:rPr lang="en-US">
                <a:latin typeface="Segoe UI Semibold"/>
                <a:cs typeface="Segoe UI Semibold"/>
              </a:rPr>
              <a:t>Agents are becoming more capable</a:t>
            </a:r>
            <a:endParaRPr lang="en-US" sz="3600">
              <a:latin typeface="Segoe UI Semibold"/>
              <a:cs typeface="Segoe UI Semibold"/>
            </a:endParaRPr>
          </a:p>
        </p:txBody>
      </p:sp>
      <p:sp>
        <p:nvSpPr>
          <p:cNvPr id="4" name="Rectangle: Rounded Corners 5">
            <a:extLst>
              <a:ext uri="{FF2B5EF4-FFF2-40B4-BE49-F238E27FC236}">
                <a16:creationId xmlns:a16="http://schemas.microsoft.com/office/drawing/2014/main" id="{0F410F60-8577-5095-F222-20FFA6037A50}"/>
              </a:ext>
              <a:ext uri="{C183D7F6-B498-43B3-948B-1728B52AA6E4}">
                <adec:decorative xmlns:adec="http://schemas.microsoft.com/office/drawing/2017/decorative" val="1"/>
              </a:ext>
            </a:extLst>
          </p:cNvPr>
          <p:cNvSpPr/>
          <p:nvPr/>
        </p:nvSpPr>
        <p:spPr bwMode="auto">
          <a:xfrm>
            <a:off x="586800" y="1286359"/>
            <a:ext cx="11022587" cy="4982679"/>
          </a:xfrm>
          <a:prstGeom prst="roundRect">
            <a:avLst>
              <a:gd name="adj" fmla="val 5329"/>
            </a:avLst>
          </a:prstGeom>
          <a:ln w="12700" cap="rnd">
            <a:solidFill>
              <a:srgbClr val="3A495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2634" rIns="0" bIns="0" numCol="1" spcCol="0" rtlCol="0" fromWordArt="0" anchor="ctr" anchorCtr="0" forceAA="0" compatLnSpc="1">
            <a:prstTxWarp prst="textNoShape">
              <a:avLst/>
            </a:prstTxWarp>
            <a:noAutofit/>
          </a:bodyPr>
          <a:lstStyle/>
          <a:p>
            <a:pPr marL="0" marR="0" lvl="0" indent="0" algn="ctr" defTabSz="811702" rtl="0" eaLnBrk="1" fontAlgn="auto" latinLnBrk="0" hangingPunct="1">
              <a:lnSpc>
                <a:spcPct val="100000"/>
              </a:lnSpc>
              <a:spcBef>
                <a:spcPts val="174"/>
              </a:spcBef>
              <a:spcAft>
                <a:spcPts val="0"/>
              </a:spcAft>
              <a:buClrTx/>
              <a:buSzTx/>
              <a:buFontTx/>
              <a:buNone/>
              <a:tabLst/>
              <a:defRPr/>
            </a:pPr>
            <a:endParaRPr kumimoji="0" lang="en-US" sz="2400" b="1" i="0" u="none" strike="noStrike" kern="1200" cap="none" spc="0" normalizeH="0" baseline="0" noProof="0">
              <a:ln>
                <a:noFill/>
              </a:ln>
              <a:gradFill>
                <a:gsLst>
                  <a:gs pos="41958">
                    <a:srgbClr val="FFFFFF"/>
                  </a:gs>
                  <a:gs pos="63000">
                    <a:srgbClr val="FFFFFF"/>
                  </a:gs>
                </a:gsLst>
                <a:lin ang="0" scaled="0"/>
              </a:gradFill>
              <a:effectLst/>
              <a:uLnTx/>
              <a:uFillTx/>
              <a:latin typeface="Segoe UI Semibold"/>
              <a:ea typeface="+mn-ea"/>
              <a:cs typeface="+mn-cs"/>
            </a:endParaRPr>
          </a:p>
        </p:txBody>
      </p:sp>
      <p:graphicFrame>
        <p:nvGraphicFramePr>
          <p:cNvPr id="5" name="Chart 4" descr="Task COmpletion Rates for WebArena Benchmark (by CMU)">
            <a:extLst>
              <a:ext uri="{FF2B5EF4-FFF2-40B4-BE49-F238E27FC236}">
                <a16:creationId xmlns:a16="http://schemas.microsoft.com/office/drawing/2014/main" id="{AA79C4F2-B593-BED3-0CB7-A9F19972A17D}"/>
              </a:ext>
            </a:extLst>
          </p:cNvPr>
          <p:cNvGraphicFramePr/>
          <p:nvPr/>
        </p:nvGraphicFramePr>
        <p:xfrm>
          <a:off x="696686" y="1427290"/>
          <a:ext cx="10722428" cy="476668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2049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grpId="1" nodeType="withEffect">
                                  <p:stCondLst>
                                    <p:cond delay="0"/>
                                  </p:stCondLst>
                                  <p:childTnLst>
                                    <p:animMotion origin="layout" path="M -8.33333E-7 -2.96296E-6 L -8.33333E-7 0.03542 " pathEditMode="relative" rAng="0" ptsTypes="AA">
                                      <p:cBhvr>
                                        <p:cTn id="9" dur="700" spd="-100000" fill="hold"/>
                                        <p:tgtEl>
                                          <p:spTgt spid="3"/>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42" presetClass="path" presetSubtype="0" decel="100000" fill="hold" grpId="1" nodeType="withEffect">
                                  <p:stCondLst>
                                    <p:cond delay="100"/>
                                  </p:stCondLst>
                                  <p:childTnLst>
                                    <p:animMotion origin="layout" path="M -8.33333E-7 -2.96296E-6 L -8.33333E-7 0.03542 " pathEditMode="relative" rAng="0" ptsTypes="AA">
                                      <p:cBhvr>
                                        <p:cTn id="14" dur="700" spd="-100000" fill="hold"/>
                                        <p:tgtEl>
                                          <p:spTgt spid="4"/>
                                        </p:tgtEl>
                                        <p:attrNameLst>
                                          <p:attrName>ppt_x</p:attrName>
                                          <p:attrName>ppt_y</p:attrName>
                                        </p:attrNameLst>
                                      </p:cBhvr>
                                      <p:rCtr x="0" y="1759"/>
                                    </p:animMotion>
                                  </p:childTnLst>
                                </p:cTn>
                              </p:par>
                              <p:par>
                                <p:cTn id="15" presetID="10" presetClass="entr" presetSubtype="0" fill="hold" grpId="0" nodeType="withEffect">
                                  <p:stCondLst>
                                    <p:cond delay="1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100000" fill="hold" grpId="1" nodeType="withEffect">
                                  <p:stCondLst>
                                    <p:cond delay="100"/>
                                  </p:stCondLst>
                                  <p:childTnLst>
                                    <p:animMotion origin="layout" path="M -8.33333E-7 -2.96296E-6 L -8.33333E-7 0.03542 " pathEditMode="relative" rAng="0" ptsTypes="AA">
                                      <p:cBhvr>
                                        <p:cTn id="19" dur="700" spd="-100000" fill="hold"/>
                                        <p:tgtEl>
                                          <p:spTgt spid="5"/>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animBg="1"/>
      <p:bldP spid="4" grpId="1" animBg="1"/>
      <p:bldGraphic spid="5" grpId="0">
        <p:bldAsOne/>
      </p:bldGraphic>
      <p:bldGraphic spid="5" grpId="1">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8A18A-B59A-FB1A-375F-F1EDD40E44DE}"/>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98F1165-D577-8521-81ED-A24E59E22D94}"/>
              </a:ext>
            </a:extLst>
          </p:cNvPr>
          <p:cNvSpPr txBox="1">
            <a:spLocks noGrp="1"/>
          </p:cNvSpPr>
          <p:nvPr>
            <p:ph type="title" idx="4294967295"/>
          </p:nvPr>
        </p:nvSpPr>
        <p:spPr>
          <a:xfrm>
            <a:off x="2264481" y="2050074"/>
            <a:ext cx="7663039" cy="1354217"/>
          </a:xfrm>
          <a:prstGeom prst="rect">
            <a:avLst/>
          </a:prstGeom>
          <a:noFill/>
          <a:ln w="19050" cap="rnd" cmpd="sng" algn="ctr">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49" rtl="0" eaLnBrk="1" fontAlgn="auto" latinLnBrk="0" hangingPunct="1">
              <a:lnSpc>
                <a:spcPct val="100000"/>
              </a:lnSpc>
              <a:spcBef>
                <a:spcPts val="200"/>
              </a:spcBef>
              <a:spcAft>
                <a:spcPts val="0"/>
              </a:spcAft>
              <a:buClrTx/>
              <a:buSzTx/>
              <a:buFontTx/>
              <a:buNone/>
              <a:tabLst/>
              <a:defRPr/>
            </a:pPr>
            <a:r>
              <a:rPr kumimoji="0" lang="en-US" sz="8800" b="0" i="0" u="none" strike="noStrike" kern="1200" cap="none" spc="0" normalizeH="0" baseline="0" noProof="0">
                <a:ln w="3175">
                  <a:noFill/>
                </a:ln>
                <a:gradFill>
                  <a:gsLst>
                    <a:gs pos="0">
                      <a:srgbClr val="FFA38B"/>
                    </a:gs>
                    <a:gs pos="80000">
                      <a:srgbClr val="D59ED7"/>
                    </a:gs>
                  </a:gsLst>
                  <a:path path="circle">
                    <a:fillToRect l="100000" t="100000"/>
                  </a:path>
                </a:gradFill>
                <a:effectLst/>
                <a:uLnTx/>
                <a:uFillTx/>
                <a:latin typeface="Segoe UI Semibold"/>
                <a:ea typeface="+mn-ea"/>
                <a:cs typeface="Segoe UI" panose="020B0502040204020203" pitchFamily="34" charset="0"/>
              </a:rPr>
              <a:t>80%</a:t>
            </a:r>
          </a:p>
        </p:txBody>
      </p:sp>
      <p:sp>
        <p:nvSpPr>
          <p:cNvPr id="2" name="TextBox 1">
            <a:extLst>
              <a:ext uri="{FF2B5EF4-FFF2-40B4-BE49-F238E27FC236}">
                <a16:creationId xmlns:a16="http://schemas.microsoft.com/office/drawing/2014/main" id="{3CE2A767-1524-FB8D-2AE3-D409A9AB7855}"/>
              </a:ext>
            </a:extLst>
          </p:cNvPr>
          <p:cNvSpPr txBox="1"/>
          <p:nvPr/>
        </p:nvSpPr>
        <p:spPr>
          <a:xfrm>
            <a:off x="2264481" y="3519026"/>
            <a:ext cx="7663039" cy="1107996"/>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49" rtl="0" eaLnBrk="1" fontAlgn="auto" latinLnBrk="0" hangingPunct="1">
              <a:lnSpc>
                <a:spcPct val="100000"/>
              </a:lnSpc>
              <a:spcBef>
                <a:spcPts val="200"/>
              </a:spcBef>
              <a:spcAft>
                <a:spcPts val="0"/>
              </a:spcAft>
              <a:buClrTx/>
              <a:buSzTx/>
              <a:buFontTx/>
              <a:buNone/>
              <a:tabLst/>
              <a:defRPr/>
            </a:pPr>
            <a:r>
              <a:rPr kumimoji="0" lang="en-US" sz="3600" b="0" i="0" u="none" strike="noStrike" kern="1200" cap="none" spc="0" normalizeH="0" baseline="0" noProof="0" dirty="0">
                <a:ln>
                  <a:noFill/>
                </a:ln>
                <a:solidFill>
                  <a:schemeClr val="tx1"/>
                </a:solidFill>
                <a:effectLst/>
                <a:uLnTx/>
                <a:uFillTx/>
                <a:latin typeface="Segoe UI Semibold"/>
                <a:ea typeface="+mn-ea"/>
                <a:cs typeface="+mn-cs"/>
              </a:rPr>
              <a:t>of early AI projects fail to meet expectations due to complexity </a:t>
            </a:r>
          </a:p>
        </p:txBody>
      </p:sp>
    </p:spTree>
    <p:extLst>
      <p:ext uri="{BB962C8B-B14F-4D97-AF65-F5344CB8AC3E}">
        <p14:creationId xmlns:p14="http://schemas.microsoft.com/office/powerpoint/2010/main" val="25026556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0 -1.48148E-6 L 0 0.03542 " pathEditMode="relative" rAng="0" ptsTypes="AA">
                                      <p:cBhvr>
                                        <p:cTn id="9" dur="700" spd="-100000" fill="hold"/>
                                        <p:tgtEl>
                                          <p:spTgt spid="2"/>
                                        </p:tgtEl>
                                        <p:attrNameLst>
                                          <p:attrName>ppt_x</p:attrName>
                                          <p:attrName>ppt_y</p:attrName>
                                        </p:attrNameLst>
                                      </p:cBhvr>
                                      <p:rCtr x="0" y="1759"/>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0"/>
                                  </p:stCondLst>
                                  <p:childTnLst>
                                    <p:animMotion origin="layout" path="M 0 -3.7037E-6 L 0 0.03542 " pathEditMode="relative" rAng="0" ptsTypes="AA">
                                      <p:cBhvr>
                                        <p:cTn id="14" dur="700" spd="-100000" fill="hold"/>
                                        <p:tgtEl>
                                          <p:spTgt spid="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2" grpId="0"/>
      <p:bldP spid="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29">
            <a:extLst>
              <a:ext uri="{FF2B5EF4-FFF2-40B4-BE49-F238E27FC236}">
                <a16:creationId xmlns:a16="http://schemas.microsoft.com/office/drawing/2014/main" id="{B1C8C212-28DB-DD04-17EF-CE966A3ABA9C}"/>
              </a:ext>
              <a:ext uri="{C183D7F6-B498-43B3-948B-1728B52AA6E4}">
                <adec:decorative xmlns:adec="http://schemas.microsoft.com/office/drawing/2017/decorative" val="1"/>
              </a:ext>
            </a:extLst>
          </p:cNvPr>
          <p:cNvSpPr/>
          <p:nvPr/>
        </p:nvSpPr>
        <p:spPr bwMode="auto">
          <a:xfrm>
            <a:off x="5126979" y="3745300"/>
            <a:ext cx="2008622" cy="913318"/>
          </a:xfrm>
          <a:custGeom>
            <a:avLst/>
            <a:gdLst>
              <a:gd name="connsiteX0" fmla="*/ 0 w 2848303"/>
              <a:gd name="connsiteY0" fmla="*/ 0 h 1355835"/>
              <a:gd name="connsiteX1" fmla="*/ 2848303 w 2848303"/>
              <a:gd name="connsiteY1" fmla="*/ 1355835 h 1355835"/>
              <a:gd name="connsiteX0" fmla="*/ 0 w 2848322"/>
              <a:gd name="connsiteY0" fmla="*/ 0 h 1355835"/>
              <a:gd name="connsiteX1" fmla="*/ 2848303 w 2848322"/>
              <a:gd name="connsiteY1" fmla="*/ 1355835 h 1355835"/>
              <a:gd name="connsiteX0" fmla="*/ 0 w 2827302"/>
              <a:gd name="connsiteY0" fmla="*/ 0 h 1282262"/>
              <a:gd name="connsiteX1" fmla="*/ 2827283 w 2827302"/>
              <a:gd name="connsiteY1" fmla="*/ 1282262 h 1282262"/>
              <a:gd name="connsiteX0" fmla="*/ 0 w 2827296"/>
              <a:gd name="connsiteY0" fmla="*/ 0 h 1282262"/>
              <a:gd name="connsiteX1" fmla="*/ 2827283 w 2827296"/>
              <a:gd name="connsiteY1" fmla="*/ 1282262 h 1282262"/>
              <a:gd name="connsiteX0" fmla="*/ 0 w 2911378"/>
              <a:gd name="connsiteY0" fmla="*/ 0 h 1229710"/>
              <a:gd name="connsiteX1" fmla="*/ 2911366 w 2911378"/>
              <a:gd name="connsiteY1" fmla="*/ 1229710 h 1229710"/>
              <a:gd name="connsiteX0" fmla="*/ 0 w 2911378"/>
              <a:gd name="connsiteY0" fmla="*/ 0 h 1229710"/>
              <a:gd name="connsiteX1" fmla="*/ 2911366 w 2911378"/>
              <a:gd name="connsiteY1" fmla="*/ 1229710 h 1229710"/>
              <a:gd name="connsiteX0" fmla="*/ 0 w 2911366"/>
              <a:gd name="connsiteY0" fmla="*/ 0 h 1229710"/>
              <a:gd name="connsiteX1" fmla="*/ 2911366 w 2911366"/>
              <a:gd name="connsiteY1" fmla="*/ 1229710 h 1229710"/>
              <a:gd name="connsiteX0" fmla="*/ 0 w 2911366"/>
              <a:gd name="connsiteY0" fmla="*/ 0 h 1229710"/>
              <a:gd name="connsiteX1" fmla="*/ 2911366 w 2911366"/>
              <a:gd name="connsiteY1" fmla="*/ 1229710 h 1229710"/>
              <a:gd name="connsiteX0" fmla="*/ 0 w 4246180"/>
              <a:gd name="connsiteY0" fmla="*/ 836800 h 836853"/>
              <a:gd name="connsiteX1" fmla="*/ 4246180 w 4246180"/>
              <a:gd name="connsiteY1" fmla="*/ 374344 h 836853"/>
              <a:gd name="connsiteX0" fmla="*/ 0 w 6558456"/>
              <a:gd name="connsiteY0" fmla="*/ 3050848 h 3050868"/>
              <a:gd name="connsiteX1" fmla="*/ 6558456 w 6558456"/>
              <a:gd name="connsiteY1" fmla="*/ 181523 h 3050868"/>
              <a:gd name="connsiteX0" fmla="*/ 0 w 6558554"/>
              <a:gd name="connsiteY0" fmla="*/ 2869325 h 2869462"/>
              <a:gd name="connsiteX1" fmla="*/ 6558456 w 6558554"/>
              <a:gd name="connsiteY1" fmla="*/ 0 h 2869462"/>
              <a:gd name="connsiteX0" fmla="*/ 0 w 5644172"/>
              <a:gd name="connsiteY0" fmla="*/ 2879835 h 2879970"/>
              <a:gd name="connsiteX1" fmla="*/ 5644056 w 5644172"/>
              <a:gd name="connsiteY1" fmla="*/ 0 h 2879970"/>
              <a:gd name="connsiteX0" fmla="*/ 0 w 5644247"/>
              <a:gd name="connsiteY0" fmla="*/ 2879835 h 2879835"/>
              <a:gd name="connsiteX1" fmla="*/ 5644056 w 5644247"/>
              <a:gd name="connsiteY1" fmla="*/ 0 h 2879835"/>
              <a:gd name="connsiteX0" fmla="*/ 0 w 5644056"/>
              <a:gd name="connsiteY0" fmla="*/ 2879835 h 2879835"/>
              <a:gd name="connsiteX1" fmla="*/ 5644056 w 5644056"/>
              <a:gd name="connsiteY1" fmla="*/ 0 h 2879835"/>
              <a:gd name="connsiteX0" fmla="*/ 0 w 5644056"/>
              <a:gd name="connsiteY0" fmla="*/ 2879835 h 2879835"/>
              <a:gd name="connsiteX1" fmla="*/ 154748 w 5644056"/>
              <a:gd name="connsiteY1" fmla="*/ 2874235 h 2879835"/>
              <a:gd name="connsiteX2" fmla="*/ 5644056 w 5644056"/>
              <a:gd name="connsiteY2" fmla="*/ 0 h 2879835"/>
              <a:gd name="connsiteX0" fmla="*/ 0 w 6558456"/>
              <a:gd name="connsiteY0" fmla="*/ 2879835 h 2879835"/>
              <a:gd name="connsiteX1" fmla="*/ 1069148 w 6558456"/>
              <a:gd name="connsiteY1" fmla="*/ 2874235 h 2879835"/>
              <a:gd name="connsiteX2" fmla="*/ 6558456 w 6558456"/>
              <a:gd name="connsiteY2" fmla="*/ 0 h 2879835"/>
              <a:gd name="connsiteX0" fmla="*/ 0 w 5489308"/>
              <a:gd name="connsiteY0" fmla="*/ 2874235 h 2874235"/>
              <a:gd name="connsiteX1" fmla="*/ 5489308 w 5489308"/>
              <a:gd name="connsiteY1" fmla="*/ 0 h 2874235"/>
              <a:gd name="connsiteX0" fmla="*/ 0 w 6014241"/>
              <a:gd name="connsiteY0" fmla="*/ 2857248 h 2857248"/>
              <a:gd name="connsiteX1" fmla="*/ 6014241 w 6014241"/>
              <a:gd name="connsiteY1" fmla="*/ 0 h 2857248"/>
              <a:gd name="connsiteX0" fmla="*/ 0 w 1489713"/>
              <a:gd name="connsiteY0" fmla="*/ 852906 h 1456275"/>
              <a:gd name="connsiteX1" fmla="*/ 1137441 w 1489713"/>
              <a:gd name="connsiteY1" fmla="*/ 0 h 1456275"/>
              <a:gd name="connsiteX0" fmla="*/ 0 w 1545400"/>
              <a:gd name="connsiteY0" fmla="*/ 852906 h 852906"/>
              <a:gd name="connsiteX1" fmla="*/ 1137441 w 1545400"/>
              <a:gd name="connsiteY1" fmla="*/ 0 h 852906"/>
              <a:gd name="connsiteX0" fmla="*/ 0 w 1651593"/>
              <a:gd name="connsiteY0" fmla="*/ 937835 h 937835"/>
              <a:gd name="connsiteX1" fmla="*/ 1340641 w 1651593"/>
              <a:gd name="connsiteY1" fmla="*/ 0 h 937835"/>
              <a:gd name="connsiteX0" fmla="*/ 0 w 1354123"/>
              <a:gd name="connsiteY0" fmla="*/ 937835 h 937835"/>
              <a:gd name="connsiteX1" fmla="*/ 1340641 w 1354123"/>
              <a:gd name="connsiteY1" fmla="*/ 0 h 937835"/>
              <a:gd name="connsiteX0" fmla="*/ 0 w 1087687"/>
              <a:gd name="connsiteY0" fmla="*/ 428257 h 428257"/>
              <a:gd name="connsiteX1" fmla="*/ 1069708 w 1087687"/>
              <a:gd name="connsiteY1" fmla="*/ 0 h 428257"/>
              <a:gd name="connsiteX0" fmla="*/ 0 w 1069708"/>
              <a:gd name="connsiteY0" fmla="*/ 428257 h 428257"/>
              <a:gd name="connsiteX1" fmla="*/ 1069708 w 1069708"/>
              <a:gd name="connsiteY1" fmla="*/ 0 h 428257"/>
              <a:gd name="connsiteX0" fmla="*/ 0 w 1069708"/>
              <a:gd name="connsiteY0" fmla="*/ 428257 h 428257"/>
              <a:gd name="connsiteX1" fmla="*/ 1069708 w 1069708"/>
              <a:gd name="connsiteY1" fmla="*/ 0 h 428257"/>
              <a:gd name="connsiteX0" fmla="*/ 0 w 896453"/>
              <a:gd name="connsiteY0" fmla="*/ 447568 h 447568"/>
              <a:gd name="connsiteX1" fmla="*/ 896453 w 896453"/>
              <a:gd name="connsiteY1" fmla="*/ 0 h 447568"/>
              <a:gd name="connsiteX0" fmla="*/ 0 w 1165961"/>
              <a:gd name="connsiteY0" fmla="*/ 418602 h 418602"/>
              <a:gd name="connsiteX1" fmla="*/ 1165961 w 1165961"/>
              <a:gd name="connsiteY1" fmla="*/ 0 h 418602"/>
              <a:gd name="connsiteX0" fmla="*/ 0 w 1165961"/>
              <a:gd name="connsiteY0" fmla="*/ 418602 h 418602"/>
              <a:gd name="connsiteX1" fmla="*/ 1165961 w 1165961"/>
              <a:gd name="connsiteY1" fmla="*/ 0 h 418602"/>
              <a:gd name="connsiteX0" fmla="*/ 0 w 1968848"/>
              <a:gd name="connsiteY0" fmla="*/ 396231 h 396231"/>
              <a:gd name="connsiteX1" fmla="*/ 1968848 w 1968848"/>
              <a:gd name="connsiteY1" fmla="*/ 0 h 396231"/>
              <a:gd name="connsiteX0" fmla="*/ 0 w 2191873"/>
              <a:gd name="connsiteY0" fmla="*/ 228443 h 228443"/>
              <a:gd name="connsiteX1" fmla="*/ 2191873 w 2191873"/>
              <a:gd name="connsiteY1" fmla="*/ 0 h 228443"/>
              <a:gd name="connsiteX0" fmla="*/ 0 w 2191873"/>
              <a:gd name="connsiteY0" fmla="*/ 251029 h 251029"/>
              <a:gd name="connsiteX1" fmla="*/ 2191873 w 2191873"/>
              <a:gd name="connsiteY1" fmla="*/ 22586 h 251029"/>
              <a:gd name="connsiteX0" fmla="*/ 0 w 2002302"/>
              <a:gd name="connsiteY0" fmla="*/ 178233 h 178233"/>
              <a:gd name="connsiteX1" fmla="*/ 2002302 w 2002302"/>
              <a:gd name="connsiteY1" fmla="*/ 28091 h 178233"/>
              <a:gd name="connsiteX0" fmla="*/ 0 w 1879639"/>
              <a:gd name="connsiteY0" fmla="*/ 128199 h 128199"/>
              <a:gd name="connsiteX1" fmla="*/ 1879639 w 1879639"/>
              <a:gd name="connsiteY1" fmla="*/ 33986 h 128199"/>
              <a:gd name="connsiteX0" fmla="*/ 0 w 1879639"/>
              <a:gd name="connsiteY0" fmla="*/ 151386 h 151386"/>
              <a:gd name="connsiteX1" fmla="*/ 1879639 w 1879639"/>
              <a:gd name="connsiteY1" fmla="*/ 57173 h 151386"/>
              <a:gd name="connsiteX0" fmla="*/ 0 w 1879639"/>
              <a:gd name="connsiteY0" fmla="*/ 136719 h 160243"/>
              <a:gd name="connsiteX1" fmla="*/ 1879639 w 1879639"/>
              <a:gd name="connsiteY1" fmla="*/ 42506 h 160243"/>
              <a:gd name="connsiteX0" fmla="*/ 0 w 1979209"/>
              <a:gd name="connsiteY0" fmla="*/ 557083 h 568914"/>
              <a:gd name="connsiteX1" fmla="*/ 1979209 w 1979209"/>
              <a:gd name="connsiteY1" fmla="*/ 22119 h 568914"/>
              <a:gd name="connsiteX0" fmla="*/ 0 w 1979209"/>
              <a:gd name="connsiteY0" fmla="*/ 560953 h 560953"/>
              <a:gd name="connsiteX1" fmla="*/ 1979209 w 1979209"/>
              <a:gd name="connsiteY1" fmla="*/ 25989 h 560953"/>
              <a:gd name="connsiteX0" fmla="*/ 0 w 2391716"/>
              <a:gd name="connsiteY0" fmla="*/ 957156 h 957156"/>
              <a:gd name="connsiteX1" fmla="*/ 2391716 w 2391716"/>
              <a:gd name="connsiteY1" fmla="*/ 17178 h 957156"/>
              <a:gd name="connsiteX0" fmla="*/ 0 w 2391716"/>
              <a:gd name="connsiteY0" fmla="*/ 939978 h 939978"/>
              <a:gd name="connsiteX1" fmla="*/ 2391716 w 2391716"/>
              <a:gd name="connsiteY1" fmla="*/ 0 h 939978"/>
              <a:gd name="connsiteX0" fmla="*/ 0 w 2405941"/>
              <a:gd name="connsiteY0" fmla="*/ 916153 h 916153"/>
              <a:gd name="connsiteX1" fmla="*/ 2405941 w 2405941"/>
              <a:gd name="connsiteY1" fmla="*/ 0 h 916153"/>
            </a:gdLst>
            <a:ahLst/>
            <a:cxnLst>
              <a:cxn ang="0">
                <a:pos x="connsiteX0" y="connsiteY0"/>
              </a:cxn>
              <a:cxn ang="0">
                <a:pos x="connsiteX1" y="connsiteY1"/>
              </a:cxn>
            </a:cxnLst>
            <a:rect l="l" t="t" r="r" b="b"/>
            <a:pathLst>
              <a:path w="2405941" h="916153">
                <a:moveTo>
                  <a:pt x="0" y="916153"/>
                </a:moveTo>
                <a:cubicBezTo>
                  <a:pt x="806987" y="892018"/>
                  <a:pt x="1373755" y="156355"/>
                  <a:pt x="2405941" y="0"/>
                </a:cubicBezTo>
              </a:path>
            </a:pathLst>
          </a:custGeom>
          <a:noFill/>
          <a:ln w="19050">
            <a:gradFill>
              <a:gsLst>
                <a:gs pos="0">
                  <a:srgbClr val="F4364C"/>
                </a:gs>
                <a:gs pos="80000">
                  <a:srgbClr val="C03BC4"/>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36" name="Freeform 35">
            <a:extLst>
              <a:ext uri="{FF2B5EF4-FFF2-40B4-BE49-F238E27FC236}">
                <a16:creationId xmlns:a16="http://schemas.microsoft.com/office/drawing/2014/main" id="{AD4527D4-21CD-0030-D219-94D7BD0C9BA7}"/>
              </a:ext>
              <a:ext uri="{C183D7F6-B498-43B3-948B-1728B52AA6E4}">
                <adec:decorative xmlns:adec="http://schemas.microsoft.com/office/drawing/2017/decorative" val="1"/>
              </a:ext>
            </a:extLst>
          </p:cNvPr>
          <p:cNvSpPr/>
          <p:nvPr/>
        </p:nvSpPr>
        <p:spPr bwMode="auto">
          <a:xfrm>
            <a:off x="5126979" y="4573238"/>
            <a:ext cx="2032372" cy="853944"/>
          </a:xfrm>
          <a:custGeom>
            <a:avLst/>
            <a:gdLst>
              <a:gd name="connsiteX0" fmla="*/ 0 w 2848303"/>
              <a:gd name="connsiteY0" fmla="*/ 0 h 1355835"/>
              <a:gd name="connsiteX1" fmla="*/ 2848303 w 2848303"/>
              <a:gd name="connsiteY1" fmla="*/ 1355835 h 1355835"/>
              <a:gd name="connsiteX0" fmla="*/ 0 w 2848322"/>
              <a:gd name="connsiteY0" fmla="*/ 0 h 1355835"/>
              <a:gd name="connsiteX1" fmla="*/ 2848303 w 2848322"/>
              <a:gd name="connsiteY1" fmla="*/ 1355835 h 1355835"/>
              <a:gd name="connsiteX0" fmla="*/ 0 w 2827302"/>
              <a:gd name="connsiteY0" fmla="*/ 0 h 1282262"/>
              <a:gd name="connsiteX1" fmla="*/ 2827283 w 2827302"/>
              <a:gd name="connsiteY1" fmla="*/ 1282262 h 1282262"/>
              <a:gd name="connsiteX0" fmla="*/ 0 w 2827296"/>
              <a:gd name="connsiteY0" fmla="*/ 0 h 1282262"/>
              <a:gd name="connsiteX1" fmla="*/ 2827283 w 2827296"/>
              <a:gd name="connsiteY1" fmla="*/ 1282262 h 1282262"/>
              <a:gd name="connsiteX0" fmla="*/ 0 w 2911378"/>
              <a:gd name="connsiteY0" fmla="*/ 0 h 1229710"/>
              <a:gd name="connsiteX1" fmla="*/ 2911366 w 2911378"/>
              <a:gd name="connsiteY1" fmla="*/ 1229710 h 1229710"/>
              <a:gd name="connsiteX0" fmla="*/ 0 w 2911378"/>
              <a:gd name="connsiteY0" fmla="*/ 0 h 1229710"/>
              <a:gd name="connsiteX1" fmla="*/ 2911366 w 2911378"/>
              <a:gd name="connsiteY1" fmla="*/ 1229710 h 1229710"/>
              <a:gd name="connsiteX0" fmla="*/ 0 w 2911366"/>
              <a:gd name="connsiteY0" fmla="*/ 0 h 1229710"/>
              <a:gd name="connsiteX1" fmla="*/ 2911366 w 2911366"/>
              <a:gd name="connsiteY1" fmla="*/ 1229710 h 1229710"/>
              <a:gd name="connsiteX0" fmla="*/ 0 w 2911366"/>
              <a:gd name="connsiteY0" fmla="*/ 0 h 1229710"/>
              <a:gd name="connsiteX1" fmla="*/ 2911366 w 2911366"/>
              <a:gd name="connsiteY1" fmla="*/ 1229710 h 1229710"/>
              <a:gd name="connsiteX0" fmla="*/ 0 w 4246180"/>
              <a:gd name="connsiteY0" fmla="*/ 836800 h 836853"/>
              <a:gd name="connsiteX1" fmla="*/ 4246180 w 4246180"/>
              <a:gd name="connsiteY1" fmla="*/ 374344 h 836853"/>
              <a:gd name="connsiteX0" fmla="*/ 0 w 6558456"/>
              <a:gd name="connsiteY0" fmla="*/ 3050848 h 3050868"/>
              <a:gd name="connsiteX1" fmla="*/ 6558456 w 6558456"/>
              <a:gd name="connsiteY1" fmla="*/ 181523 h 3050868"/>
              <a:gd name="connsiteX0" fmla="*/ 0 w 6558554"/>
              <a:gd name="connsiteY0" fmla="*/ 2869325 h 2869462"/>
              <a:gd name="connsiteX1" fmla="*/ 6558456 w 6558554"/>
              <a:gd name="connsiteY1" fmla="*/ 0 h 2869462"/>
              <a:gd name="connsiteX0" fmla="*/ 0 w 5644172"/>
              <a:gd name="connsiteY0" fmla="*/ 2879835 h 2879970"/>
              <a:gd name="connsiteX1" fmla="*/ 5644056 w 5644172"/>
              <a:gd name="connsiteY1" fmla="*/ 0 h 2879970"/>
              <a:gd name="connsiteX0" fmla="*/ 0 w 5644247"/>
              <a:gd name="connsiteY0" fmla="*/ 2879835 h 2879835"/>
              <a:gd name="connsiteX1" fmla="*/ 5644056 w 5644247"/>
              <a:gd name="connsiteY1" fmla="*/ 0 h 2879835"/>
              <a:gd name="connsiteX0" fmla="*/ 0 w 5644056"/>
              <a:gd name="connsiteY0" fmla="*/ 2879835 h 2879835"/>
              <a:gd name="connsiteX1" fmla="*/ 5644056 w 5644056"/>
              <a:gd name="connsiteY1" fmla="*/ 0 h 2879835"/>
              <a:gd name="connsiteX0" fmla="*/ 0 w 5644056"/>
              <a:gd name="connsiteY0" fmla="*/ 2879835 h 2879835"/>
              <a:gd name="connsiteX1" fmla="*/ 154748 w 5644056"/>
              <a:gd name="connsiteY1" fmla="*/ 2874235 h 2879835"/>
              <a:gd name="connsiteX2" fmla="*/ 5644056 w 5644056"/>
              <a:gd name="connsiteY2" fmla="*/ 0 h 2879835"/>
              <a:gd name="connsiteX0" fmla="*/ 0 w 6558456"/>
              <a:gd name="connsiteY0" fmla="*/ 2879835 h 2879835"/>
              <a:gd name="connsiteX1" fmla="*/ 1069148 w 6558456"/>
              <a:gd name="connsiteY1" fmla="*/ 2874235 h 2879835"/>
              <a:gd name="connsiteX2" fmla="*/ 6558456 w 6558456"/>
              <a:gd name="connsiteY2" fmla="*/ 0 h 2879835"/>
              <a:gd name="connsiteX0" fmla="*/ 0 w 5489308"/>
              <a:gd name="connsiteY0" fmla="*/ 2874235 h 2874235"/>
              <a:gd name="connsiteX1" fmla="*/ 5489308 w 5489308"/>
              <a:gd name="connsiteY1" fmla="*/ 0 h 2874235"/>
              <a:gd name="connsiteX0" fmla="*/ 0 w 6014241"/>
              <a:gd name="connsiteY0" fmla="*/ 2857248 h 2857248"/>
              <a:gd name="connsiteX1" fmla="*/ 6014241 w 6014241"/>
              <a:gd name="connsiteY1" fmla="*/ 0 h 2857248"/>
              <a:gd name="connsiteX0" fmla="*/ 0 w 1489713"/>
              <a:gd name="connsiteY0" fmla="*/ 852906 h 1456275"/>
              <a:gd name="connsiteX1" fmla="*/ 1137441 w 1489713"/>
              <a:gd name="connsiteY1" fmla="*/ 0 h 1456275"/>
              <a:gd name="connsiteX0" fmla="*/ 0 w 1545400"/>
              <a:gd name="connsiteY0" fmla="*/ 852906 h 852906"/>
              <a:gd name="connsiteX1" fmla="*/ 1137441 w 1545400"/>
              <a:gd name="connsiteY1" fmla="*/ 0 h 852906"/>
              <a:gd name="connsiteX0" fmla="*/ 0 w 1651593"/>
              <a:gd name="connsiteY0" fmla="*/ 937835 h 937835"/>
              <a:gd name="connsiteX1" fmla="*/ 1340641 w 1651593"/>
              <a:gd name="connsiteY1" fmla="*/ 0 h 937835"/>
              <a:gd name="connsiteX0" fmla="*/ 0 w 1354123"/>
              <a:gd name="connsiteY0" fmla="*/ 937835 h 937835"/>
              <a:gd name="connsiteX1" fmla="*/ 1340641 w 1354123"/>
              <a:gd name="connsiteY1" fmla="*/ 0 h 937835"/>
              <a:gd name="connsiteX0" fmla="*/ 0 w 1087687"/>
              <a:gd name="connsiteY0" fmla="*/ 428257 h 428257"/>
              <a:gd name="connsiteX1" fmla="*/ 1069708 w 1087687"/>
              <a:gd name="connsiteY1" fmla="*/ 0 h 428257"/>
              <a:gd name="connsiteX0" fmla="*/ 0 w 1069708"/>
              <a:gd name="connsiteY0" fmla="*/ 428257 h 428257"/>
              <a:gd name="connsiteX1" fmla="*/ 1069708 w 1069708"/>
              <a:gd name="connsiteY1" fmla="*/ 0 h 428257"/>
              <a:gd name="connsiteX0" fmla="*/ 0 w 1069708"/>
              <a:gd name="connsiteY0" fmla="*/ 428257 h 428257"/>
              <a:gd name="connsiteX1" fmla="*/ 1069708 w 1069708"/>
              <a:gd name="connsiteY1" fmla="*/ 0 h 428257"/>
              <a:gd name="connsiteX0" fmla="*/ 0 w 896453"/>
              <a:gd name="connsiteY0" fmla="*/ 447568 h 447568"/>
              <a:gd name="connsiteX1" fmla="*/ 896453 w 896453"/>
              <a:gd name="connsiteY1" fmla="*/ 0 h 447568"/>
              <a:gd name="connsiteX0" fmla="*/ 0 w 1165961"/>
              <a:gd name="connsiteY0" fmla="*/ 418602 h 418602"/>
              <a:gd name="connsiteX1" fmla="*/ 1165961 w 1165961"/>
              <a:gd name="connsiteY1" fmla="*/ 0 h 418602"/>
              <a:gd name="connsiteX0" fmla="*/ 0 w 1165961"/>
              <a:gd name="connsiteY0" fmla="*/ 418602 h 418602"/>
              <a:gd name="connsiteX1" fmla="*/ 1165961 w 1165961"/>
              <a:gd name="connsiteY1" fmla="*/ 0 h 418602"/>
              <a:gd name="connsiteX0" fmla="*/ 0 w 1968848"/>
              <a:gd name="connsiteY0" fmla="*/ 396231 h 396231"/>
              <a:gd name="connsiteX1" fmla="*/ 1968848 w 1968848"/>
              <a:gd name="connsiteY1" fmla="*/ 0 h 396231"/>
              <a:gd name="connsiteX0" fmla="*/ 0 w 2191873"/>
              <a:gd name="connsiteY0" fmla="*/ 228443 h 228443"/>
              <a:gd name="connsiteX1" fmla="*/ 2191873 w 2191873"/>
              <a:gd name="connsiteY1" fmla="*/ 0 h 228443"/>
              <a:gd name="connsiteX0" fmla="*/ 0 w 2191873"/>
              <a:gd name="connsiteY0" fmla="*/ 251029 h 251029"/>
              <a:gd name="connsiteX1" fmla="*/ 2191873 w 2191873"/>
              <a:gd name="connsiteY1" fmla="*/ 22586 h 251029"/>
              <a:gd name="connsiteX0" fmla="*/ 0 w 2002302"/>
              <a:gd name="connsiteY0" fmla="*/ 178233 h 178233"/>
              <a:gd name="connsiteX1" fmla="*/ 2002302 w 2002302"/>
              <a:gd name="connsiteY1" fmla="*/ 28091 h 178233"/>
              <a:gd name="connsiteX0" fmla="*/ 0 w 1879639"/>
              <a:gd name="connsiteY0" fmla="*/ 128199 h 128199"/>
              <a:gd name="connsiteX1" fmla="*/ 1879639 w 1879639"/>
              <a:gd name="connsiteY1" fmla="*/ 33986 h 128199"/>
              <a:gd name="connsiteX0" fmla="*/ 0 w 1879639"/>
              <a:gd name="connsiteY0" fmla="*/ 151386 h 151386"/>
              <a:gd name="connsiteX1" fmla="*/ 1879639 w 1879639"/>
              <a:gd name="connsiteY1" fmla="*/ 57173 h 151386"/>
              <a:gd name="connsiteX0" fmla="*/ 0 w 1879639"/>
              <a:gd name="connsiteY0" fmla="*/ 136719 h 160243"/>
              <a:gd name="connsiteX1" fmla="*/ 1879639 w 1879639"/>
              <a:gd name="connsiteY1" fmla="*/ 42506 h 160243"/>
              <a:gd name="connsiteX0" fmla="*/ 0 w 2334819"/>
              <a:gd name="connsiteY0" fmla="*/ 372253 h 387309"/>
              <a:gd name="connsiteX1" fmla="*/ 2334819 w 2334819"/>
              <a:gd name="connsiteY1" fmla="*/ 27883 h 387309"/>
              <a:gd name="connsiteX0" fmla="*/ 0 w 2434389"/>
              <a:gd name="connsiteY0" fmla="*/ 873002 h 881698"/>
              <a:gd name="connsiteX1" fmla="*/ 2434389 w 2434389"/>
              <a:gd name="connsiteY1" fmla="*/ 16407 h 881698"/>
              <a:gd name="connsiteX0" fmla="*/ 0 w 2434389"/>
              <a:gd name="connsiteY0" fmla="*/ 875258 h 875258"/>
              <a:gd name="connsiteX1" fmla="*/ 2434389 w 2434389"/>
              <a:gd name="connsiteY1" fmla="*/ 18663 h 875258"/>
              <a:gd name="connsiteX0" fmla="*/ 0 w 2434389"/>
              <a:gd name="connsiteY0" fmla="*/ 856595 h 856595"/>
              <a:gd name="connsiteX1" fmla="*/ 2434389 w 2434389"/>
              <a:gd name="connsiteY1" fmla="*/ 0 h 856595"/>
            </a:gdLst>
            <a:ahLst/>
            <a:cxnLst>
              <a:cxn ang="0">
                <a:pos x="connsiteX0" y="connsiteY0"/>
              </a:cxn>
              <a:cxn ang="0">
                <a:pos x="connsiteX1" y="connsiteY1"/>
              </a:cxn>
            </a:cxnLst>
            <a:rect l="l" t="t" r="r" b="b"/>
            <a:pathLst>
              <a:path w="2434389" h="856595">
                <a:moveTo>
                  <a:pt x="0" y="856595"/>
                </a:moveTo>
                <a:cubicBezTo>
                  <a:pt x="1063026" y="820547"/>
                  <a:pt x="1345306" y="72971"/>
                  <a:pt x="2434389" y="0"/>
                </a:cubicBezTo>
              </a:path>
            </a:pathLst>
          </a:custGeom>
          <a:noFill/>
          <a:ln w="19050">
            <a:gradFill>
              <a:gsLst>
                <a:gs pos="0">
                  <a:srgbClr val="F4364C"/>
                </a:gs>
                <a:gs pos="80000">
                  <a:srgbClr val="C03BC4"/>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6" name="Freeform 29">
            <a:extLst>
              <a:ext uri="{FF2B5EF4-FFF2-40B4-BE49-F238E27FC236}">
                <a16:creationId xmlns:a16="http://schemas.microsoft.com/office/drawing/2014/main" id="{035EF55E-AD76-CCF7-FE2B-973DFDD844BE}"/>
              </a:ext>
              <a:ext uri="{C183D7F6-B498-43B3-948B-1728B52AA6E4}">
                <adec:decorative xmlns:adec="http://schemas.microsoft.com/office/drawing/2017/decorative" val="1"/>
              </a:ext>
            </a:extLst>
          </p:cNvPr>
          <p:cNvSpPr/>
          <p:nvPr/>
        </p:nvSpPr>
        <p:spPr bwMode="auto">
          <a:xfrm>
            <a:off x="5126979" y="3057425"/>
            <a:ext cx="2008622" cy="913318"/>
          </a:xfrm>
          <a:custGeom>
            <a:avLst/>
            <a:gdLst>
              <a:gd name="connsiteX0" fmla="*/ 0 w 2848303"/>
              <a:gd name="connsiteY0" fmla="*/ 0 h 1355835"/>
              <a:gd name="connsiteX1" fmla="*/ 2848303 w 2848303"/>
              <a:gd name="connsiteY1" fmla="*/ 1355835 h 1355835"/>
              <a:gd name="connsiteX0" fmla="*/ 0 w 2848322"/>
              <a:gd name="connsiteY0" fmla="*/ 0 h 1355835"/>
              <a:gd name="connsiteX1" fmla="*/ 2848303 w 2848322"/>
              <a:gd name="connsiteY1" fmla="*/ 1355835 h 1355835"/>
              <a:gd name="connsiteX0" fmla="*/ 0 w 2827302"/>
              <a:gd name="connsiteY0" fmla="*/ 0 h 1282262"/>
              <a:gd name="connsiteX1" fmla="*/ 2827283 w 2827302"/>
              <a:gd name="connsiteY1" fmla="*/ 1282262 h 1282262"/>
              <a:gd name="connsiteX0" fmla="*/ 0 w 2827296"/>
              <a:gd name="connsiteY0" fmla="*/ 0 h 1282262"/>
              <a:gd name="connsiteX1" fmla="*/ 2827283 w 2827296"/>
              <a:gd name="connsiteY1" fmla="*/ 1282262 h 1282262"/>
              <a:gd name="connsiteX0" fmla="*/ 0 w 2911378"/>
              <a:gd name="connsiteY0" fmla="*/ 0 h 1229710"/>
              <a:gd name="connsiteX1" fmla="*/ 2911366 w 2911378"/>
              <a:gd name="connsiteY1" fmla="*/ 1229710 h 1229710"/>
              <a:gd name="connsiteX0" fmla="*/ 0 w 2911378"/>
              <a:gd name="connsiteY0" fmla="*/ 0 h 1229710"/>
              <a:gd name="connsiteX1" fmla="*/ 2911366 w 2911378"/>
              <a:gd name="connsiteY1" fmla="*/ 1229710 h 1229710"/>
              <a:gd name="connsiteX0" fmla="*/ 0 w 2911366"/>
              <a:gd name="connsiteY0" fmla="*/ 0 h 1229710"/>
              <a:gd name="connsiteX1" fmla="*/ 2911366 w 2911366"/>
              <a:gd name="connsiteY1" fmla="*/ 1229710 h 1229710"/>
              <a:gd name="connsiteX0" fmla="*/ 0 w 2911366"/>
              <a:gd name="connsiteY0" fmla="*/ 0 h 1229710"/>
              <a:gd name="connsiteX1" fmla="*/ 2911366 w 2911366"/>
              <a:gd name="connsiteY1" fmla="*/ 1229710 h 1229710"/>
              <a:gd name="connsiteX0" fmla="*/ 0 w 4246180"/>
              <a:gd name="connsiteY0" fmla="*/ 836800 h 836853"/>
              <a:gd name="connsiteX1" fmla="*/ 4246180 w 4246180"/>
              <a:gd name="connsiteY1" fmla="*/ 374344 h 836853"/>
              <a:gd name="connsiteX0" fmla="*/ 0 w 6558456"/>
              <a:gd name="connsiteY0" fmla="*/ 3050848 h 3050868"/>
              <a:gd name="connsiteX1" fmla="*/ 6558456 w 6558456"/>
              <a:gd name="connsiteY1" fmla="*/ 181523 h 3050868"/>
              <a:gd name="connsiteX0" fmla="*/ 0 w 6558554"/>
              <a:gd name="connsiteY0" fmla="*/ 2869325 h 2869462"/>
              <a:gd name="connsiteX1" fmla="*/ 6558456 w 6558554"/>
              <a:gd name="connsiteY1" fmla="*/ 0 h 2869462"/>
              <a:gd name="connsiteX0" fmla="*/ 0 w 5644172"/>
              <a:gd name="connsiteY0" fmla="*/ 2879835 h 2879970"/>
              <a:gd name="connsiteX1" fmla="*/ 5644056 w 5644172"/>
              <a:gd name="connsiteY1" fmla="*/ 0 h 2879970"/>
              <a:gd name="connsiteX0" fmla="*/ 0 w 5644247"/>
              <a:gd name="connsiteY0" fmla="*/ 2879835 h 2879835"/>
              <a:gd name="connsiteX1" fmla="*/ 5644056 w 5644247"/>
              <a:gd name="connsiteY1" fmla="*/ 0 h 2879835"/>
              <a:gd name="connsiteX0" fmla="*/ 0 w 5644056"/>
              <a:gd name="connsiteY0" fmla="*/ 2879835 h 2879835"/>
              <a:gd name="connsiteX1" fmla="*/ 5644056 w 5644056"/>
              <a:gd name="connsiteY1" fmla="*/ 0 h 2879835"/>
              <a:gd name="connsiteX0" fmla="*/ 0 w 5644056"/>
              <a:gd name="connsiteY0" fmla="*/ 2879835 h 2879835"/>
              <a:gd name="connsiteX1" fmla="*/ 154748 w 5644056"/>
              <a:gd name="connsiteY1" fmla="*/ 2874235 h 2879835"/>
              <a:gd name="connsiteX2" fmla="*/ 5644056 w 5644056"/>
              <a:gd name="connsiteY2" fmla="*/ 0 h 2879835"/>
              <a:gd name="connsiteX0" fmla="*/ 0 w 6558456"/>
              <a:gd name="connsiteY0" fmla="*/ 2879835 h 2879835"/>
              <a:gd name="connsiteX1" fmla="*/ 1069148 w 6558456"/>
              <a:gd name="connsiteY1" fmla="*/ 2874235 h 2879835"/>
              <a:gd name="connsiteX2" fmla="*/ 6558456 w 6558456"/>
              <a:gd name="connsiteY2" fmla="*/ 0 h 2879835"/>
              <a:gd name="connsiteX0" fmla="*/ 0 w 5489308"/>
              <a:gd name="connsiteY0" fmla="*/ 2874235 h 2874235"/>
              <a:gd name="connsiteX1" fmla="*/ 5489308 w 5489308"/>
              <a:gd name="connsiteY1" fmla="*/ 0 h 2874235"/>
              <a:gd name="connsiteX0" fmla="*/ 0 w 6014241"/>
              <a:gd name="connsiteY0" fmla="*/ 2857248 h 2857248"/>
              <a:gd name="connsiteX1" fmla="*/ 6014241 w 6014241"/>
              <a:gd name="connsiteY1" fmla="*/ 0 h 2857248"/>
              <a:gd name="connsiteX0" fmla="*/ 0 w 1489713"/>
              <a:gd name="connsiteY0" fmla="*/ 852906 h 1456275"/>
              <a:gd name="connsiteX1" fmla="*/ 1137441 w 1489713"/>
              <a:gd name="connsiteY1" fmla="*/ 0 h 1456275"/>
              <a:gd name="connsiteX0" fmla="*/ 0 w 1545400"/>
              <a:gd name="connsiteY0" fmla="*/ 852906 h 852906"/>
              <a:gd name="connsiteX1" fmla="*/ 1137441 w 1545400"/>
              <a:gd name="connsiteY1" fmla="*/ 0 h 852906"/>
              <a:gd name="connsiteX0" fmla="*/ 0 w 1651593"/>
              <a:gd name="connsiteY0" fmla="*/ 937835 h 937835"/>
              <a:gd name="connsiteX1" fmla="*/ 1340641 w 1651593"/>
              <a:gd name="connsiteY1" fmla="*/ 0 h 937835"/>
              <a:gd name="connsiteX0" fmla="*/ 0 w 1354123"/>
              <a:gd name="connsiteY0" fmla="*/ 937835 h 937835"/>
              <a:gd name="connsiteX1" fmla="*/ 1340641 w 1354123"/>
              <a:gd name="connsiteY1" fmla="*/ 0 h 937835"/>
              <a:gd name="connsiteX0" fmla="*/ 0 w 1087687"/>
              <a:gd name="connsiteY0" fmla="*/ 428257 h 428257"/>
              <a:gd name="connsiteX1" fmla="*/ 1069708 w 1087687"/>
              <a:gd name="connsiteY1" fmla="*/ 0 h 428257"/>
              <a:gd name="connsiteX0" fmla="*/ 0 w 1069708"/>
              <a:gd name="connsiteY0" fmla="*/ 428257 h 428257"/>
              <a:gd name="connsiteX1" fmla="*/ 1069708 w 1069708"/>
              <a:gd name="connsiteY1" fmla="*/ 0 h 428257"/>
              <a:gd name="connsiteX0" fmla="*/ 0 w 1069708"/>
              <a:gd name="connsiteY0" fmla="*/ 428257 h 428257"/>
              <a:gd name="connsiteX1" fmla="*/ 1069708 w 1069708"/>
              <a:gd name="connsiteY1" fmla="*/ 0 h 428257"/>
              <a:gd name="connsiteX0" fmla="*/ 0 w 896453"/>
              <a:gd name="connsiteY0" fmla="*/ 447568 h 447568"/>
              <a:gd name="connsiteX1" fmla="*/ 896453 w 896453"/>
              <a:gd name="connsiteY1" fmla="*/ 0 h 447568"/>
              <a:gd name="connsiteX0" fmla="*/ 0 w 1165961"/>
              <a:gd name="connsiteY0" fmla="*/ 418602 h 418602"/>
              <a:gd name="connsiteX1" fmla="*/ 1165961 w 1165961"/>
              <a:gd name="connsiteY1" fmla="*/ 0 h 418602"/>
              <a:gd name="connsiteX0" fmla="*/ 0 w 1165961"/>
              <a:gd name="connsiteY0" fmla="*/ 418602 h 418602"/>
              <a:gd name="connsiteX1" fmla="*/ 1165961 w 1165961"/>
              <a:gd name="connsiteY1" fmla="*/ 0 h 418602"/>
              <a:gd name="connsiteX0" fmla="*/ 0 w 1968848"/>
              <a:gd name="connsiteY0" fmla="*/ 396231 h 396231"/>
              <a:gd name="connsiteX1" fmla="*/ 1968848 w 1968848"/>
              <a:gd name="connsiteY1" fmla="*/ 0 h 396231"/>
              <a:gd name="connsiteX0" fmla="*/ 0 w 2191873"/>
              <a:gd name="connsiteY0" fmla="*/ 228443 h 228443"/>
              <a:gd name="connsiteX1" fmla="*/ 2191873 w 2191873"/>
              <a:gd name="connsiteY1" fmla="*/ 0 h 228443"/>
              <a:gd name="connsiteX0" fmla="*/ 0 w 2191873"/>
              <a:gd name="connsiteY0" fmla="*/ 251029 h 251029"/>
              <a:gd name="connsiteX1" fmla="*/ 2191873 w 2191873"/>
              <a:gd name="connsiteY1" fmla="*/ 22586 h 251029"/>
              <a:gd name="connsiteX0" fmla="*/ 0 w 2002302"/>
              <a:gd name="connsiteY0" fmla="*/ 178233 h 178233"/>
              <a:gd name="connsiteX1" fmla="*/ 2002302 w 2002302"/>
              <a:gd name="connsiteY1" fmla="*/ 28091 h 178233"/>
              <a:gd name="connsiteX0" fmla="*/ 0 w 1879639"/>
              <a:gd name="connsiteY0" fmla="*/ 128199 h 128199"/>
              <a:gd name="connsiteX1" fmla="*/ 1879639 w 1879639"/>
              <a:gd name="connsiteY1" fmla="*/ 33986 h 128199"/>
              <a:gd name="connsiteX0" fmla="*/ 0 w 1879639"/>
              <a:gd name="connsiteY0" fmla="*/ 151386 h 151386"/>
              <a:gd name="connsiteX1" fmla="*/ 1879639 w 1879639"/>
              <a:gd name="connsiteY1" fmla="*/ 57173 h 151386"/>
              <a:gd name="connsiteX0" fmla="*/ 0 w 1879639"/>
              <a:gd name="connsiteY0" fmla="*/ 136719 h 160243"/>
              <a:gd name="connsiteX1" fmla="*/ 1879639 w 1879639"/>
              <a:gd name="connsiteY1" fmla="*/ 42506 h 160243"/>
              <a:gd name="connsiteX0" fmla="*/ 0 w 1979209"/>
              <a:gd name="connsiteY0" fmla="*/ 557083 h 568914"/>
              <a:gd name="connsiteX1" fmla="*/ 1979209 w 1979209"/>
              <a:gd name="connsiteY1" fmla="*/ 22119 h 568914"/>
              <a:gd name="connsiteX0" fmla="*/ 0 w 1979209"/>
              <a:gd name="connsiteY0" fmla="*/ 560953 h 560953"/>
              <a:gd name="connsiteX1" fmla="*/ 1979209 w 1979209"/>
              <a:gd name="connsiteY1" fmla="*/ 25989 h 560953"/>
              <a:gd name="connsiteX0" fmla="*/ 0 w 2391716"/>
              <a:gd name="connsiteY0" fmla="*/ 957156 h 957156"/>
              <a:gd name="connsiteX1" fmla="*/ 2391716 w 2391716"/>
              <a:gd name="connsiteY1" fmla="*/ 17178 h 957156"/>
              <a:gd name="connsiteX0" fmla="*/ 0 w 2391716"/>
              <a:gd name="connsiteY0" fmla="*/ 939978 h 939978"/>
              <a:gd name="connsiteX1" fmla="*/ 2391716 w 2391716"/>
              <a:gd name="connsiteY1" fmla="*/ 0 h 939978"/>
              <a:gd name="connsiteX0" fmla="*/ 0 w 2405941"/>
              <a:gd name="connsiteY0" fmla="*/ 916153 h 916153"/>
              <a:gd name="connsiteX1" fmla="*/ 2405941 w 2405941"/>
              <a:gd name="connsiteY1" fmla="*/ 0 h 916153"/>
            </a:gdLst>
            <a:ahLst/>
            <a:cxnLst>
              <a:cxn ang="0">
                <a:pos x="connsiteX0" y="connsiteY0"/>
              </a:cxn>
              <a:cxn ang="0">
                <a:pos x="connsiteX1" y="connsiteY1"/>
              </a:cxn>
            </a:cxnLst>
            <a:rect l="l" t="t" r="r" b="b"/>
            <a:pathLst>
              <a:path w="2405941" h="916153">
                <a:moveTo>
                  <a:pt x="0" y="916153"/>
                </a:moveTo>
                <a:cubicBezTo>
                  <a:pt x="806987" y="892018"/>
                  <a:pt x="1373755" y="156355"/>
                  <a:pt x="2405941" y="0"/>
                </a:cubicBezTo>
              </a:path>
            </a:pathLst>
          </a:custGeom>
          <a:noFill/>
          <a:ln w="19050">
            <a:gradFill>
              <a:gsLst>
                <a:gs pos="0">
                  <a:srgbClr val="F4364C"/>
                </a:gs>
                <a:gs pos="80000">
                  <a:srgbClr val="C03BC4"/>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21" name="Title 20">
            <a:extLst>
              <a:ext uri="{FF2B5EF4-FFF2-40B4-BE49-F238E27FC236}">
                <a16:creationId xmlns:a16="http://schemas.microsoft.com/office/drawing/2014/main" id="{BCAD6F75-EE73-5A1B-F7A1-51C66BCE59CB}"/>
              </a:ext>
            </a:extLst>
          </p:cNvPr>
          <p:cNvSpPr>
            <a:spLocks noGrp="1"/>
          </p:cNvSpPr>
          <p:nvPr>
            <p:ph type="title" idx="4294967295"/>
          </p:nvPr>
        </p:nvSpPr>
        <p:spPr>
          <a:xfrm>
            <a:off x="587375" y="496570"/>
            <a:ext cx="11017250" cy="554038"/>
          </a:xfrm>
        </p:spPr>
        <p:txBody>
          <a:bodyPr>
            <a:normAutofit fontScale="90000"/>
          </a:bodyPr>
          <a:lstStyle/>
          <a:p>
            <a:pPr algn="ctr"/>
            <a:r>
              <a:rPr lang="en-US">
                <a:cs typeface="Segoe UI"/>
              </a:rPr>
              <a:t>The unified app platform for the era of AI</a:t>
            </a:r>
            <a:endParaRPr lang="en-US"/>
          </a:p>
        </p:txBody>
      </p:sp>
      <p:grpSp>
        <p:nvGrpSpPr>
          <p:cNvPr id="67" name="Group 66">
            <a:extLst>
              <a:ext uri="{FF2B5EF4-FFF2-40B4-BE49-F238E27FC236}">
                <a16:creationId xmlns:a16="http://schemas.microsoft.com/office/drawing/2014/main" id="{E9015BE0-400A-71F0-BA5B-8E86AB18ABF4}"/>
              </a:ext>
              <a:ext uri="{C183D7F6-B498-43B3-948B-1728B52AA6E4}">
                <adec:decorative xmlns:adec="http://schemas.microsoft.com/office/drawing/2017/decorative" val="1"/>
              </a:ext>
            </a:extLst>
          </p:cNvPr>
          <p:cNvGrpSpPr/>
          <p:nvPr/>
        </p:nvGrpSpPr>
        <p:grpSpPr>
          <a:xfrm>
            <a:off x="1085931" y="3067372"/>
            <a:ext cx="4041048" cy="2810487"/>
            <a:chOff x="1085931" y="3067372"/>
            <a:chExt cx="4041048" cy="2810487"/>
          </a:xfrm>
        </p:grpSpPr>
        <p:sp>
          <p:nvSpPr>
            <p:cNvPr id="5" name="Rounded Rectangle 5">
              <a:extLst>
                <a:ext uri="{FF2B5EF4-FFF2-40B4-BE49-F238E27FC236}">
                  <a16:creationId xmlns:a16="http://schemas.microsoft.com/office/drawing/2014/main" id="{76E6A415-D0CF-3E69-5417-D27DA6D398FE}"/>
                </a:ext>
                <a:ext uri="{C183D7F6-B498-43B3-948B-1728B52AA6E4}">
                  <adec:decorative xmlns:adec="http://schemas.microsoft.com/office/drawing/2017/decorative" val="1"/>
                </a:ext>
              </a:extLst>
            </p:cNvPr>
            <p:cNvSpPr/>
            <p:nvPr/>
          </p:nvSpPr>
          <p:spPr bwMode="auto">
            <a:xfrm>
              <a:off x="1200204" y="3067372"/>
              <a:ext cx="3926775" cy="2810487"/>
            </a:xfrm>
            <a:prstGeom prst="roundRect">
              <a:avLst>
                <a:gd name="adj" fmla="val 9594"/>
              </a:avLst>
            </a:prstGeom>
            <a:noFill/>
            <a:ln w="12700">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Segoe UI"/>
                <a:ea typeface="+mn-ea"/>
                <a:cs typeface="+mn-cs"/>
              </a:endParaRPr>
            </a:p>
          </p:txBody>
        </p:sp>
        <p:sp>
          <p:nvSpPr>
            <p:cNvPr id="25" name="TextBox 24">
              <a:extLst>
                <a:ext uri="{FF2B5EF4-FFF2-40B4-BE49-F238E27FC236}">
                  <a16:creationId xmlns:a16="http://schemas.microsoft.com/office/drawing/2014/main" id="{E9A56F36-AB5F-AF8F-2B57-9A4A54678404}"/>
                </a:ext>
              </a:extLst>
            </p:cNvPr>
            <p:cNvSpPr txBox="1"/>
            <p:nvPr/>
          </p:nvSpPr>
          <p:spPr>
            <a:xfrm>
              <a:off x="1096806" y="5027072"/>
              <a:ext cx="3918160" cy="400110"/>
            </a:xfrm>
            <a:prstGeom prst="rect">
              <a:avLst/>
            </a:prstGeom>
            <a:noFill/>
          </p:spPr>
          <p:txBody>
            <a:bodyPr wrap="square" lIns="251999" tIns="45720" rIns="91440" bIns="45720" anchor="t">
              <a:spAutoFit/>
            </a:bodyPr>
            <a:lstStyle>
              <a:defPPr>
                <a:defRPr lang="en-US"/>
              </a:defPPr>
              <a:lvl1pPr marR="0" lvl="0" indent="0" fontAlgn="auto">
                <a:lnSpc>
                  <a:spcPct val="100000"/>
                </a:lnSpc>
                <a:spcBef>
                  <a:spcPts val="0"/>
                </a:spcBef>
                <a:spcAft>
                  <a:spcPts val="0"/>
                </a:spcAft>
                <a:buClrTx/>
                <a:buSzTx/>
                <a:buFontTx/>
                <a:buNone/>
                <a:tabLst/>
                <a:defRPr sz="1600" b="1">
                  <a:ln w="3175">
                    <a:noFill/>
                  </a:ln>
                  <a:gradFill>
                    <a:gsLst>
                      <a:gs pos="72989">
                        <a:schemeClr val="tx1"/>
                      </a:gs>
                      <a:gs pos="42000">
                        <a:schemeClr val="tx1"/>
                      </a:gs>
                    </a:gsLst>
                    <a:path path="circle">
                      <a:fillToRect r="100000" b="100000"/>
                    </a:path>
                  </a:gradFill>
                  <a:latin typeface="Segoe UI Semibold" panose="020B0502040204020203" pitchFamily="34" charset="0"/>
                  <a:cs typeface="Segoe UI Semibold" panose="020B05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w="3175">
                    <a:noFill/>
                  </a:ln>
                  <a:solidFill>
                    <a:schemeClr val="tx1"/>
                  </a:solidFill>
                  <a:effectLst/>
                  <a:uLnTx/>
                  <a:uFillTx/>
                  <a:latin typeface="Segoe UI"/>
                  <a:ea typeface="+mn-ea"/>
                  <a:cs typeface="Segoe UI Semibold"/>
                </a:rPr>
                <a:t>Point-in-time ROI</a:t>
              </a:r>
              <a:endParaRPr kumimoji="0" lang="en-US" sz="2000" b="0" i="0" u="none" strike="noStrike" kern="1200" cap="none" spc="0" normalizeH="0" baseline="0" noProof="0" dirty="0">
                <a:ln w="3175">
                  <a:noFill/>
                </a:ln>
                <a:solidFill>
                  <a:schemeClr val="tx1"/>
                </a:solidFill>
                <a:effectLst/>
                <a:uLnTx/>
                <a:uFillTx/>
                <a:latin typeface="Segoe UI"/>
                <a:ea typeface="+mn-ea"/>
                <a:cs typeface="Segoe UI Semibold" panose="020B0502040204020203" pitchFamily="34" charset="0"/>
              </a:endParaRPr>
            </a:p>
          </p:txBody>
        </p:sp>
        <p:sp>
          <p:nvSpPr>
            <p:cNvPr id="43" name="TextBox 42">
              <a:extLst>
                <a:ext uri="{FF2B5EF4-FFF2-40B4-BE49-F238E27FC236}">
                  <a16:creationId xmlns:a16="http://schemas.microsoft.com/office/drawing/2014/main" id="{72FE07D3-0C9C-0728-4BF1-46FEFE2F0C05}"/>
                </a:ext>
              </a:extLst>
            </p:cNvPr>
            <p:cNvSpPr txBox="1"/>
            <p:nvPr/>
          </p:nvSpPr>
          <p:spPr>
            <a:xfrm>
              <a:off x="1126959" y="3687897"/>
              <a:ext cx="3881604" cy="400110"/>
            </a:xfrm>
            <a:prstGeom prst="rect">
              <a:avLst/>
            </a:prstGeom>
            <a:noFill/>
          </p:spPr>
          <p:txBody>
            <a:bodyPr wrap="square" lIns="251999"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effectLst/>
                  <a:uLnTx/>
                  <a:uFillTx/>
                  <a:latin typeface="Segoe UI"/>
                  <a:ea typeface="+mn-ea"/>
                  <a:cs typeface="Segoe UI Semibold"/>
                </a:rPr>
                <a:t>Single model</a:t>
              </a:r>
              <a:endParaRPr kumimoji="0" lang="en-US" sz="2000" b="0" i="0" u="none" strike="noStrike" kern="1200" cap="none" spc="0" normalizeH="0" baseline="0" noProof="0">
                <a:ln w="3175">
                  <a:noFill/>
                </a:ln>
                <a:effectLst/>
                <a:uLnTx/>
                <a:uFillTx/>
                <a:latin typeface="Segoe UI"/>
                <a:ea typeface="+mn-ea"/>
                <a:cs typeface="Segoe UI Semibold" panose="020B0502040204020203" pitchFamily="34" charset="0"/>
              </a:endParaRPr>
            </a:p>
          </p:txBody>
        </p:sp>
        <p:sp>
          <p:nvSpPr>
            <p:cNvPr id="45" name="TextBox 44">
              <a:extLst>
                <a:ext uri="{FF2B5EF4-FFF2-40B4-BE49-F238E27FC236}">
                  <a16:creationId xmlns:a16="http://schemas.microsoft.com/office/drawing/2014/main" id="{B4712483-F8B5-CEA1-1E6C-518DEA4A581C}"/>
                </a:ext>
              </a:extLst>
            </p:cNvPr>
            <p:cNvSpPr txBox="1"/>
            <p:nvPr/>
          </p:nvSpPr>
          <p:spPr>
            <a:xfrm>
              <a:off x="1085931" y="4357484"/>
              <a:ext cx="3937650" cy="400110"/>
            </a:xfrm>
            <a:prstGeom prst="rect">
              <a:avLst/>
            </a:prstGeom>
            <a:noFill/>
          </p:spPr>
          <p:txBody>
            <a:bodyPr wrap="square" lIns="251999" tIns="45720" rIns="91440" bIns="45720" anchor="t">
              <a:spAutoFit/>
            </a:bodyPr>
            <a:lstStyle>
              <a:defPPr>
                <a:defRPr lang="en-US"/>
              </a:defPPr>
              <a:lvl1pPr marR="0" lvl="0" indent="0" fontAlgn="auto">
                <a:lnSpc>
                  <a:spcPct val="100000"/>
                </a:lnSpc>
                <a:spcBef>
                  <a:spcPts val="0"/>
                </a:spcBef>
                <a:spcAft>
                  <a:spcPts val="0"/>
                </a:spcAft>
                <a:buClrTx/>
                <a:buSzTx/>
                <a:buFontTx/>
                <a:buNone/>
                <a:tabLst/>
                <a:defRPr sz="1600" b="1">
                  <a:ln w="3175">
                    <a:noFill/>
                  </a:ln>
                  <a:gradFill>
                    <a:gsLst>
                      <a:gs pos="72989">
                        <a:schemeClr val="tx1"/>
                      </a:gs>
                      <a:gs pos="42000">
                        <a:schemeClr val="tx1"/>
                      </a:gs>
                    </a:gsLst>
                    <a:path path="circle">
                      <a:fillToRect r="100000" b="100000"/>
                    </a:path>
                  </a:gradFill>
                  <a:latin typeface="Segoe UI Semibold" panose="020B0502040204020203" pitchFamily="34" charset="0"/>
                  <a:cs typeface="Segoe UI Semibold" panose="020B05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solidFill>
                    <a:schemeClr val="tx1"/>
                  </a:solidFill>
                  <a:effectLst/>
                  <a:uLnTx/>
                  <a:uFillTx/>
                  <a:latin typeface="Segoe UI"/>
                  <a:ea typeface="+mn-ea"/>
                  <a:cs typeface="Segoe UI Semibold"/>
                </a:rPr>
                <a:t>Simple POCs</a:t>
              </a:r>
              <a:endParaRPr kumimoji="0" lang="en-US" sz="1600" b="0" i="0" u="none" strike="noStrike" kern="1200" cap="none" spc="0" normalizeH="0" baseline="0" noProof="0">
                <a:ln w="3175">
                  <a:noFill/>
                </a:ln>
                <a:solidFill>
                  <a:schemeClr val="tx1"/>
                </a:solidFill>
                <a:effectLst/>
                <a:uLnTx/>
                <a:uFillTx/>
                <a:latin typeface="Segoe UI Semibold" panose="020B0502040204020203" pitchFamily="34" charset="0"/>
                <a:ea typeface="+mn-ea"/>
                <a:cs typeface="Segoe UI Semibold" panose="020B0502040204020203" pitchFamily="34" charset="0"/>
              </a:endParaRPr>
            </a:p>
          </p:txBody>
        </p:sp>
        <p:cxnSp>
          <p:nvCxnSpPr>
            <p:cNvPr id="3" name="Straight Connector 2">
              <a:extLst>
                <a:ext uri="{FF2B5EF4-FFF2-40B4-BE49-F238E27FC236}">
                  <a16:creationId xmlns:a16="http://schemas.microsoft.com/office/drawing/2014/main" id="{DAE8D523-A183-B3AC-D3CC-9D3DCFA52C99}"/>
                </a:ext>
                <a:ext uri="{C183D7F6-B498-43B3-948B-1728B52AA6E4}">
                  <adec:decorative xmlns:adec="http://schemas.microsoft.com/office/drawing/2017/decorative" val="1"/>
                </a:ext>
              </a:extLst>
            </p:cNvPr>
            <p:cNvCxnSpPr>
              <a:cxnSpLocks/>
            </p:cNvCxnSpPr>
            <p:nvPr/>
          </p:nvCxnSpPr>
          <p:spPr>
            <a:xfrm>
              <a:off x="1200204" y="4300603"/>
              <a:ext cx="3911757" cy="0"/>
            </a:xfrm>
            <a:prstGeom prst="line">
              <a:avLst/>
            </a:prstGeom>
            <a:ln w="19050">
              <a:solidFill>
                <a:schemeClr val="bg1"/>
              </a:solidFill>
              <a:miter lim="800000"/>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6E1F74D-E50A-70A8-8E4C-8E69C7DEE787}"/>
                </a:ext>
                <a:ext uri="{C183D7F6-B498-43B3-948B-1728B52AA6E4}">
                  <adec:decorative xmlns:adec="http://schemas.microsoft.com/office/drawing/2017/decorative" val="1"/>
                </a:ext>
              </a:extLst>
            </p:cNvPr>
            <p:cNvCxnSpPr>
              <a:cxnSpLocks/>
            </p:cNvCxnSpPr>
            <p:nvPr/>
          </p:nvCxnSpPr>
          <p:spPr>
            <a:xfrm>
              <a:off x="1200204" y="5082798"/>
              <a:ext cx="3926775" cy="0"/>
            </a:xfrm>
            <a:prstGeom prst="line">
              <a:avLst/>
            </a:prstGeom>
            <a:ln w="19050">
              <a:solidFill>
                <a:schemeClr val="bg1"/>
              </a:solidFill>
              <a:miter lim="800000"/>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68" name="Group 67">
            <a:extLst>
              <a:ext uri="{FF2B5EF4-FFF2-40B4-BE49-F238E27FC236}">
                <a16:creationId xmlns:a16="http://schemas.microsoft.com/office/drawing/2014/main" id="{036A36DC-9731-A819-55B1-545D6E957BDD}"/>
              </a:ext>
              <a:ext uri="{C183D7F6-B498-43B3-948B-1728B52AA6E4}">
                <adec:decorative xmlns:adec="http://schemas.microsoft.com/office/drawing/2017/decorative" val="1"/>
              </a:ext>
            </a:extLst>
          </p:cNvPr>
          <p:cNvGrpSpPr/>
          <p:nvPr/>
        </p:nvGrpSpPr>
        <p:grpSpPr>
          <a:xfrm>
            <a:off x="7152831" y="2168713"/>
            <a:ext cx="3903142" cy="3016225"/>
            <a:chOff x="7152831" y="2168713"/>
            <a:chExt cx="3903142" cy="3016225"/>
          </a:xfrm>
        </p:grpSpPr>
        <p:sp>
          <p:nvSpPr>
            <p:cNvPr id="23" name="Rounded Rectangle 5">
              <a:extLst>
                <a:ext uri="{FF2B5EF4-FFF2-40B4-BE49-F238E27FC236}">
                  <a16:creationId xmlns:a16="http://schemas.microsoft.com/office/drawing/2014/main" id="{F0769EEF-F542-6B21-7EC4-E2EA49F44DB4}"/>
                </a:ext>
                <a:ext uri="{C183D7F6-B498-43B3-948B-1728B52AA6E4}">
                  <adec:decorative xmlns:adec="http://schemas.microsoft.com/office/drawing/2017/decorative" val="1"/>
                </a:ext>
              </a:extLst>
            </p:cNvPr>
            <p:cNvSpPr/>
            <p:nvPr/>
          </p:nvSpPr>
          <p:spPr bwMode="auto">
            <a:xfrm>
              <a:off x="7152831" y="2168713"/>
              <a:ext cx="3903142" cy="3016225"/>
            </a:xfrm>
            <a:prstGeom prst="roundRect">
              <a:avLst>
                <a:gd name="adj" fmla="val 9594"/>
              </a:avLst>
            </a:prstGeom>
            <a:noFill/>
            <a:ln w="12700">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chemeClr val="tx1"/>
                </a:solidFill>
                <a:effectLst/>
                <a:uLnTx/>
                <a:uFillTx/>
                <a:latin typeface="Segoe UI"/>
                <a:ea typeface="+mn-ea"/>
                <a:cs typeface="Segoe UI" pitchFamily="34" charset="0"/>
              </a:endParaRPr>
            </a:p>
          </p:txBody>
        </p:sp>
        <p:sp>
          <p:nvSpPr>
            <p:cNvPr id="24" name="TextBox 23">
              <a:extLst>
                <a:ext uri="{FF2B5EF4-FFF2-40B4-BE49-F238E27FC236}">
                  <a16:creationId xmlns:a16="http://schemas.microsoft.com/office/drawing/2014/main" id="{555899F7-01E8-B097-4A0C-7B8960EBCEE9}"/>
                </a:ext>
                <a:ext uri="{C183D7F6-B498-43B3-948B-1728B52AA6E4}">
                  <adec:decorative xmlns:adec="http://schemas.microsoft.com/office/drawing/2017/decorative" val="1"/>
                </a:ext>
              </a:extLst>
            </p:cNvPr>
            <p:cNvSpPr txBox="1"/>
            <p:nvPr/>
          </p:nvSpPr>
          <p:spPr>
            <a:xfrm>
              <a:off x="7322539" y="4354695"/>
              <a:ext cx="3563725" cy="400110"/>
            </a:xfrm>
            <a:prstGeom prst="rect">
              <a:avLst/>
            </a:prstGeom>
            <a:noFill/>
          </p:spPr>
          <p:txBody>
            <a:bodyPr wrap="square" lIns="324000">
              <a:spAutoFit/>
            </a:bodyPr>
            <a:lstStyle>
              <a:defPPr>
                <a:defRPr lang="en-US"/>
              </a:defPPr>
              <a:lvl1pPr marR="0" lvl="0" indent="0" fontAlgn="auto">
                <a:lnSpc>
                  <a:spcPct val="100000"/>
                </a:lnSpc>
                <a:spcBef>
                  <a:spcPts val="0"/>
                </a:spcBef>
                <a:spcAft>
                  <a:spcPts val="0"/>
                </a:spcAft>
                <a:buClrTx/>
                <a:buSzTx/>
                <a:buFontTx/>
                <a:buNone/>
                <a:tabLst/>
                <a:defRPr sz="1600" b="1">
                  <a:ln w="3175">
                    <a:noFill/>
                  </a:ln>
                  <a:gradFill>
                    <a:gsLst>
                      <a:gs pos="72989">
                        <a:schemeClr val="tx1"/>
                      </a:gs>
                      <a:gs pos="42000">
                        <a:schemeClr val="tx1"/>
                      </a:gs>
                    </a:gsLst>
                    <a:path path="circle">
                      <a:fillToRect r="100000" b="100000"/>
                    </a:path>
                  </a:gradFill>
                  <a:latin typeface="Segoe UI Semibold" panose="020B0502040204020203" pitchFamily="34" charset="0"/>
                  <a:cs typeface="Segoe UI Semibold" panose="020B05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solidFill>
                    <a:schemeClr val="tx1"/>
                  </a:solidFill>
                  <a:effectLst/>
                  <a:uLnTx/>
                  <a:uFillTx/>
                  <a:latin typeface="Segoe UI"/>
                  <a:ea typeface="+mn-ea"/>
                  <a:cs typeface="Segoe UI Semibold" panose="020B0502040204020203" pitchFamily="34" charset="0"/>
                </a:rPr>
                <a:t>Continuous improvement </a:t>
              </a:r>
            </a:p>
          </p:txBody>
        </p:sp>
        <p:sp>
          <p:nvSpPr>
            <p:cNvPr id="26" name="TextBox 25">
              <a:extLst>
                <a:ext uri="{FF2B5EF4-FFF2-40B4-BE49-F238E27FC236}">
                  <a16:creationId xmlns:a16="http://schemas.microsoft.com/office/drawing/2014/main" id="{95296BE0-F514-6576-B8BB-85ECAA2A5C08}"/>
                </a:ext>
                <a:ext uri="{C183D7F6-B498-43B3-948B-1728B52AA6E4}">
                  <adec:decorative xmlns:adec="http://schemas.microsoft.com/office/drawing/2017/decorative" val="1"/>
                </a:ext>
              </a:extLst>
            </p:cNvPr>
            <p:cNvSpPr txBox="1"/>
            <p:nvPr/>
          </p:nvSpPr>
          <p:spPr>
            <a:xfrm>
              <a:off x="7542344" y="2857370"/>
              <a:ext cx="2927590" cy="400110"/>
            </a:xfrm>
            <a:prstGeom prst="rect">
              <a:avLst/>
            </a:prstGeom>
            <a:noFill/>
          </p:spPr>
          <p:txBody>
            <a:bodyPr wrap="square" lIns="32400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effectLst/>
                  <a:uLnTx/>
                  <a:uFillTx/>
                  <a:latin typeface="Segoe UI"/>
                  <a:ea typeface="+mn-ea"/>
                  <a:cs typeface="Segoe UI Semibold"/>
                </a:rPr>
                <a:t>Multi-model</a:t>
              </a:r>
            </a:p>
          </p:txBody>
        </p:sp>
        <p:sp>
          <p:nvSpPr>
            <p:cNvPr id="27" name="TextBox 26">
              <a:extLst>
                <a:ext uri="{FF2B5EF4-FFF2-40B4-BE49-F238E27FC236}">
                  <a16:creationId xmlns:a16="http://schemas.microsoft.com/office/drawing/2014/main" id="{A841B8A3-691E-459A-6598-23F62877195D}"/>
                </a:ext>
                <a:ext uri="{C183D7F6-B498-43B3-948B-1728B52AA6E4}">
                  <adec:decorative xmlns:adec="http://schemas.microsoft.com/office/drawing/2017/decorative" val="1"/>
                </a:ext>
              </a:extLst>
            </p:cNvPr>
            <p:cNvSpPr txBox="1"/>
            <p:nvPr/>
          </p:nvSpPr>
          <p:spPr>
            <a:xfrm>
              <a:off x="7542344" y="3569553"/>
              <a:ext cx="2927590" cy="400110"/>
            </a:xfrm>
            <a:prstGeom prst="rect">
              <a:avLst/>
            </a:prstGeom>
            <a:noFill/>
          </p:spPr>
          <p:txBody>
            <a:bodyPr wrap="square" lIns="324000">
              <a:spAutoFit/>
            </a:bodyPr>
            <a:lstStyle>
              <a:defPPr>
                <a:defRPr lang="en-US"/>
              </a:defPPr>
              <a:lvl1pPr marR="0" lvl="0" indent="0" fontAlgn="auto">
                <a:lnSpc>
                  <a:spcPct val="100000"/>
                </a:lnSpc>
                <a:spcBef>
                  <a:spcPts val="0"/>
                </a:spcBef>
                <a:spcAft>
                  <a:spcPts val="0"/>
                </a:spcAft>
                <a:buClrTx/>
                <a:buSzTx/>
                <a:buFontTx/>
                <a:buNone/>
                <a:tabLst/>
                <a:defRPr sz="1600" b="1">
                  <a:ln w="3175">
                    <a:noFill/>
                  </a:ln>
                  <a:gradFill>
                    <a:gsLst>
                      <a:gs pos="72989">
                        <a:schemeClr val="tx1"/>
                      </a:gs>
                      <a:gs pos="42000">
                        <a:schemeClr val="tx1"/>
                      </a:gs>
                    </a:gsLst>
                    <a:path path="circle">
                      <a:fillToRect r="100000" b="100000"/>
                    </a:path>
                  </a:gradFill>
                  <a:latin typeface="Segoe UI Semibold" panose="020B0502040204020203" pitchFamily="34" charset="0"/>
                  <a:cs typeface="Segoe UI Semibold" panose="020B05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w="3175">
                    <a:noFill/>
                  </a:ln>
                  <a:solidFill>
                    <a:schemeClr val="tx1"/>
                  </a:solidFill>
                  <a:effectLst/>
                  <a:uLnTx/>
                  <a:uFillTx/>
                  <a:latin typeface="Segoe UI"/>
                  <a:ea typeface="+mn-ea"/>
                  <a:cs typeface="Segoe UI Semibold" panose="020B0502040204020203" pitchFamily="34" charset="0"/>
                </a:rPr>
                <a:t>Automated workflows</a:t>
              </a:r>
            </a:p>
          </p:txBody>
        </p:sp>
      </p:grpSp>
      <p:sp>
        <p:nvSpPr>
          <p:cNvPr id="49" name="Text Placeholder 6" descr="From&#10;1. Single model&#10;2. AI Bots&#10;3. Bespoke governance&#10;&#10;Platform Shift occurs&#10;&#10;To&#10;1. Multi-model&#10;2. Agentic AI apps&#10;3. Unified governance">
            <a:extLst>
              <a:ext uri="{FF2B5EF4-FFF2-40B4-BE49-F238E27FC236}">
                <a16:creationId xmlns:a16="http://schemas.microsoft.com/office/drawing/2014/main" id="{E5EC2186-5F84-7C65-3EAC-F8775AB0256E}"/>
              </a:ext>
            </a:extLst>
          </p:cNvPr>
          <p:cNvSpPr txBox="1">
            <a:spLocks/>
          </p:cNvSpPr>
          <p:nvPr/>
        </p:nvSpPr>
        <p:spPr>
          <a:xfrm>
            <a:off x="2304530" y="2806245"/>
            <a:ext cx="1642536" cy="502360"/>
          </a:xfrm>
          <a:prstGeom prst="roundRect">
            <a:avLst>
              <a:gd name="adj" fmla="val 50000"/>
            </a:avLst>
          </a:prstGeom>
          <a:gradFill flip="none" rotWithShape="1">
            <a:gsLst>
              <a:gs pos="80000">
                <a:srgbClr val="C03BC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72000" tIns="36000" rIns="72000" bIns="72000" numCol="1" spcCol="0" rtlCol="0" fromWordArt="0" anchor="ctr" anchorCtr="0" forceAA="0" compatLnSpc="1">
            <a:prstTxWarp prst="textNoShape">
              <a:avLst/>
            </a:prstTxWarp>
            <a:noAutofit/>
          </a:bodyPr>
          <a:lstStyle>
            <a:defPPr>
              <a:defRPr lang="en-US"/>
            </a:defPPr>
            <a:lvl1pPr marR="0" lvl="0" indent="0" algn="ctr" fontAlgn="base">
              <a:lnSpc>
                <a:spcPct val="100000"/>
              </a:lnSpc>
              <a:spcBef>
                <a:spcPct val="0"/>
              </a:spcBef>
              <a:spcAft>
                <a:spcPct val="0"/>
              </a:spcAft>
              <a:buClrTx/>
              <a:buSzTx/>
              <a:buFontTx/>
              <a:buNone/>
              <a:tabLst/>
              <a:defRPr kumimoji="0" sz="1400" b="1" i="0" u="none" strike="noStrike" cap="none" spc="0" normalizeH="0" baseline="0">
                <a:ln w="3175">
                  <a:noFill/>
                </a:ln>
                <a:gradFill>
                  <a:gsLst>
                    <a:gs pos="53147">
                      <a:srgbClr val="FFFFFF"/>
                    </a:gs>
                    <a:gs pos="28000">
                      <a:srgbClr val="FFFFFF"/>
                    </a:gs>
                  </a:gsLst>
                  <a:path path="circle">
                    <a:fillToRect l="100000" b="100000"/>
                  </a:path>
                </a:gradFill>
                <a:effectLst/>
                <a:uLnTx/>
                <a:uFillTx/>
                <a:latin typeface="+mj-lt"/>
                <a:cs typeface="Segoe UI"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a:ln w="3175">
                  <a:noFill/>
                </a:ln>
                <a:gradFill>
                  <a:gsLst>
                    <a:gs pos="53147">
                      <a:srgbClr val="FFFFFF"/>
                    </a:gs>
                    <a:gs pos="28000">
                      <a:srgbClr val="FFFFFF"/>
                    </a:gs>
                  </a:gsLst>
                  <a:path path="circle">
                    <a:fillToRect l="100000" b="100000"/>
                  </a:path>
                </a:gradFill>
                <a:effectLst/>
                <a:uLnTx/>
                <a:uFillTx/>
                <a:latin typeface="Segoe UI Semibold"/>
                <a:ea typeface="+mn-ea"/>
                <a:cs typeface="Segoe UI" pitchFamily="34" charset="0"/>
              </a:rPr>
              <a:t>From</a:t>
            </a:r>
          </a:p>
        </p:txBody>
      </p:sp>
      <p:sp>
        <p:nvSpPr>
          <p:cNvPr id="16" name="Rounded Rectangle 1">
            <a:extLst>
              <a:ext uri="{FF2B5EF4-FFF2-40B4-BE49-F238E27FC236}">
                <a16:creationId xmlns:a16="http://schemas.microsoft.com/office/drawing/2014/main" id="{51CD7860-276F-4B85-53A6-313DE703388C}"/>
              </a:ext>
              <a:ext uri="{C183D7F6-B498-43B3-948B-1728B52AA6E4}">
                <adec:decorative xmlns:adec="http://schemas.microsoft.com/office/drawing/2017/decorative" val="1"/>
              </a:ext>
            </a:extLst>
          </p:cNvPr>
          <p:cNvSpPr/>
          <p:nvPr/>
        </p:nvSpPr>
        <p:spPr bwMode="auto">
          <a:xfrm rot="16200000">
            <a:off x="4721329" y="3821801"/>
            <a:ext cx="2810486" cy="617936"/>
          </a:xfrm>
          <a:prstGeom prst="roundRect">
            <a:avLst/>
          </a:prstGeom>
          <a:solidFill>
            <a:srgbClr val="091F2C"/>
          </a:solidFill>
          <a:ln w="19050">
            <a:gradFill>
              <a:gsLst>
                <a:gs pos="0">
                  <a:srgbClr val="F4364C"/>
                </a:gs>
                <a:gs pos="80000">
                  <a:srgbClr val="C03BC4"/>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rPr>
              <a:t>Platform Shift</a:t>
            </a:r>
          </a:p>
        </p:txBody>
      </p:sp>
      <p:sp>
        <p:nvSpPr>
          <p:cNvPr id="29" name="Text Placeholder 6">
            <a:extLst>
              <a:ext uri="{FF2B5EF4-FFF2-40B4-BE49-F238E27FC236}">
                <a16:creationId xmlns:a16="http://schemas.microsoft.com/office/drawing/2014/main" id="{E9005647-5A84-CDCE-06AD-7219711E4E89}"/>
              </a:ext>
              <a:ext uri="{C183D7F6-B498-43B3-948B-1728B52AA6E4}">
                <adec:decorative xmlns:adec="http://schemas.microsoft.com/office/drawing/2017/decorative" val="1"/>
              </a:ext>
            </a:extLst>
          </p:cNvPr>
          <p:cNvSpPr txBox="1">
            <a:spLocks/>
          </p:cNvSpPr>
          <p:nvPr/>
        </p:nvSpPr>
        <p:spPr>
          <a:xfrm>
            <a:off x="8283135" y="1917533"/>
            <a:ext cx="1642536" cy="502360"/>
          </a:xfrm>
          <a:prstGeom prst="roundRect">
            <a:avLst>
              <a:gd name="adj" fmla="val 50000"/>
            </a:avLst>
          </a:prstGeom>
          <a:gradFill flip="none" rotWithShape="1">
            <a:gsLst>
              <a:gs pos="80000">
                <a:srgbClr val="C03BC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72000" tIns="36000" rIns="72000" bIns="72000" numCol="1" spcCol="0" rtlCol="0" fromWordArt="0" anchor="ctr" anchorCtr="0" forceAA="0" compatLnSpc="1">
            <a:prstTxWarp prst="textNoShape">
              <a:avLst/>
            </a:prstTxWarp>
            <a:noAutofit/>
          </a:bodyPr>
          <a:lstStyle>
            <a:defPPr>
              <a:defRPr lang="en-US"/>
            </a:defPPr>
            <a:lvl1pPr marR="0" lvl="0" indent="0" algn="ctr" fontAlgn="base">
              <a:lnSpc>
                <a:spcPct val="100000"/>
              </a:lnSpc>
              <a:spcBef>
                <a:spcPct val="0"/>
              </a:spcBef>
              <a:spcAft>
                <a:spcPct val="0"/>
              </a:spcAft>
              <a:buClrTx/>
              <a:buSzTx/>
              <a:buFontTx/>
              <a:buNone/>
              <a:tabLst/>
              <a:defRPr kumimoji="0" sz="2800" b="0" i="0" u="none" strike="noStrike" cap="none" spc="0" normalizeH="0" baseline="0">
                <a:ln w="3175">
                  <a:noFill/>
                </a:ln>
                <a:gradFill>
                  <a:gsLst>
                    <a:gs pos="53147">
                      <a:srgbClr val="FFFFFF"/>
                    </a:gs>
                    <a:gs pos="28000">
                      <a:srgbClr val="FFFFFF"/>
                    </a:gs>
                  </a:gsLst>
                  <a:path path="circle">
                    <a:fillToRect l="100000" b="100000"/>
                  </a:path>
                </a:gradFill>
                <a:effectLst/>
                <a:uLnTx/>
                <a:uFillTx/>
                <a:latin typeface="+mj-lt"/>
                <a:cs typeface="Segoe UI" pitchFamily="34" charset="0"/>
              </a:defRPr>
            </a:lvl1pPr>
            <a:lvl2pPr marR="0" indent="-228600" defTabSz="932742" fontAlgn="auto">
              <a:lnSpc>
                <a:spcPct val="100000"/>
              </a:lnSpc>
              <a:spcBef>
                <a:spcPct val="20000"/>
              </a:spcBef>
              <a:spcAft>
                <a:spcPts val="0"/>
              </a:spcAft>
              <a:buClrTx/>
              <a:buSzPct val="90000"/>
              <a:buFont typeface="Wingdings" panose="05000000000000000000" pitchFamily="2" charset="2"/>
              <a:buChar char=""/>
              <a:tabLst/>
              <a:defRPr sz="2000" spc="0" baseline="0"/>
            </a:lvl2pPr>
            <a:lvl3pPr marL="657225" marR="0"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a:ln w="3175">
                  <a:noFill/>
                </a:ln>
                <a:gradFill>
                  <a:gsLst>
                    <a:gs pos="53147">
                      <a:srgbClr val="FFFFFF"/>
                    </a:gs>
                    <a:gs pos="28000">
                      <a:srgbClr val="FFFFFF"/>
                    </a:gs>
                  </a:gsLst>
                  <a:path path="circle">
                    <a:fillToRect l="100000" b="100000"/>
                  </a:path>
                </a:gradFill>
                <a:effectLst/>
                <a:uLnTx/>
                <a:uFillTx/>
                <a:latin typeface="Segoe UI Semibold"/>
                <a:ea typeface="+mn-ea"/>
                <a:cs typeface="Segoe UI" pitchFamily="34" charset="0"/>
              </a:rPr>
              <a:t>To</a:t>
            </a:r>
          </a:p>
        </p:txBody>
      </p:sp>
      <p:grpSp>
        <p:nvGrpSpPr>
          <p:cNvPr id="9" name="Group 8">
            <a:extLst>
              <a:ext uri="{FF2B5EF4-FFF2-40B4-BE49-F238E27FC236}">
                <a16:creationId xmlns:a16="http://schemas.microsoft.com/office/drawing/2014/main" id="{733EDF8A-B556-6ACC-7905-7A34F731FDF0}"/>
              </a:ext>
              <a:ext uri="{C183D7F6-B498-43B3-948B-1728B52AA6E4}">
                <adec:decorative xmlns:adec="http://schemas.microsoft.com/office/drawing/2017/decorative" val="1"/>
              </a:ext>
            </a:extLst>
          </p:cNvPr>
          <p:cNvGrpSpPr/>
          <p:nvPr/>
        </p:nvGrpSpPr>
        <p:grpSpPr>
          <a:xfrm>
            <a:off x="7029629" y="3640565"/>
            <a:ext cx="219835" cy="219834"/>
            <a:chOff x="1613419" y="2537559"/>
            <a:chExt cx="339399" cy="339399"/>
          </a:xfrm>
          <a:effectLst/>
        </p:grpSpPr>
        <p:sp>
          <p:nvSpPr>
            <p:cNvPr id="11" name="Oval 10">
              <a:extLst>
                <a:ext uri="{FF2B5EF4-FFF2-40B4-BE49-F238E27FC236}">
                  <a16:creationId xmlns:a16="http://schemas.microsoft.com/office/drawing/2014/main" id="{D738DB3F-BB8F-18FE-B21F-83625F2CCFD3}"/>
                </a:ext>
              </a:extLst>
            </p:cNvPr>
            <p:cNvSpPr/>
            <p:nvPr/>
          </p:nvSpPr>
          <p:spPr bwMode="auto">
            <a:xfrm>
              <a:off x="1613419" y="2537559"/>
              <a:ext cx="339399" cy="339399"/>
            </a:xfrm>
            <a:prstGeom prst="ellipse">
              <a:avLst/>
            </a:prstGeom>
            <a:solidFill>
              <a:srgbClr val="091F2C"/>
            </a:solidFill>
            <a:effectLst/>
          </p:spPr>
          <p:txBody>
            <a:bodyPr wrap="square" lIns="0" tIns="18288" rIns="0" bIns="4572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80460">
                      <a:srgbClr val="FFFFFF"/>
                    </a:gs>
                    <a:gs pos="59551">
                      <a:srgbClr val="FFFFFF"/>
                    </a:gs>
                  </a:gsLst>
                  <a:path path="circle">
                    <a:fillToRect l="100000" t="100000"/>
                  </a:path>
                </a:gradFill>
                <a:effectLst/>
                <a:uLnTx/>
                <a:uFillTx/>
                <a:latin typeface="Segoe UI Semibold"/>
                <a:ea typeface="+mn-ea"/>
                <a:cs typeface="Segoe UI" pitchFamily="34" charset="0"/>
              </a:endParaRPr>
            </a:p>
          </p:txBody>
        </p:sp>
        <p:sp>
          <p:nvSpPr>
            <p:cNvPr id="15" name="Oval 14">
              <a:extLst>
                <a:ext uri="{FF2B5EF4-FFF2-40B4-BE49-F238E27FC236}">
                  <a16:creationId xmlns:a16="http://schemas.microsoft.com/office/drawing/2014/main" id="{6F574AB2-6EEC-664C-331A-DF8831963D73}"/>
                </a:ext>
              </a:extLst>
            </p:cNvPr>
            <p:cNvSpPr/>
            <p:nvPr/>
          </p:nvSpPr>
          <p:spPr bwMode="auto">
            <a:xfrm>
              <a:off x="1689619" y="2613759"/>
              <a:ext cx="186999" cy="186999"/>
            </a:xfrm>
            <a:prstGeom prst="ellipse">
              <a:avLst/>
            </a:prstGeom>
            <a:gradFill>
              <a:gsLst>
                <a:gs pos="0">
                  <a:srgbClr val="F4364C"/>
                </a:gs>
                <a:gs pos="80000">
                  <a:srgbClr val="C03BC4"/>
                </a:gs>
              </a:gsLst>
              <a:lin ang="5400000" scaled="1"/>
            </a:gradFill>
            <a:ln w="57150" cmpd="sng">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grpSp>
      <p:grpSp>
        <p:nvGrpSpPr>
          <p:cNvPr id="37" name="Group 36">
            <a:extLst>
              <a:ext uri="{FF2B5EF4-FFF2-40B4-BE49-F238E27FC236}">
                <a16:creationId xmlns:a16="http://schemas.microsoft.com/office/drawing/2014/main" id="{B0A03FC2-2E8B-11AE-3DFA-8813C789BA28}"/>
              </a:ext>
              <a:ext uri="{C183D7F6-B498-43B3-948B-1728B52AA6E4}">
                <adec:decorative xmlns:adec="http://schemas.microsoft.com/office/drawing/2017/decorative" val="1"/>
              </a:ext>
            </a:extLst>
          </p:cNvPr>
          <p:cNvGrpSpPr/>
          <p:nvPr/>
        </p:nvGrpSpPr>
        <p:grpSpPr>
          <a:xfrm>
            <a:off x="7050423" y="4444833"/>
            <a:ext cx="219835" cy="219834"/>
            <a:chOff x="1613419" y="2537559"/>
            <a:chExt cx="339399" cy="339399"/>
          </a:xfrm>
          <a:effectLst/>
        </p:grpSpPr>
        <p:sp>
          <p:nvSpPr>
            <p:cNvPr id="38" name="Oval 37">
              <a:extLst>
                <a:ext uri="{FF2B5EF4-FFF2-40B4-BE49-F238E27FC236}">
                  <a16:creationId xmlns:a16="http://schemas.microsoft.com/office/drawing/2014/main" id="{AE086947-421A-620F-5027-60A30002993B}"/>
                </a:ext>
              </a:extLst>
            </p:cNvPr>
            <p:cNvSpPr/>
            <p:nvPr/>
          </p:nvSpPr>
          <p:spPr bwMode="auto">
            <a:xfrm>
              <a:off x="1613419" y="2537559"/>
              <a:ext cx="339399" cy="339399"/>
            </a:xfrm>
            <a:prstGeom prst="ellipse">
              <a:avLst/>
            </a:prstGeom>
            <a:solidFill>
              <a:srgbClr val="091F2C"/>
            </a:solidFill>
            <a:effectLst/>
          </p:spPr>
          <p:txBody>
            <a:bodyPr wrap="square" lIns="0" tIns="18288" rIns="0" bIns="4572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80460">
                      <a:srgbClr val="FFFFFF"/>
                    </a:gs>
                    <a:gs pos="59551">
                      <a:srgbClr val="FFFFFF"/>
                    </a:gs>
                  </a:gsLst>
                  <a:path path="circle">
                    <a:fillToRect l="100000" t="100000"/>
                  </a:path>
                </a:gradFill>
                <a:effectLst/>
                <a:uLnTx/>
                <a:uFillTx/>
                <a:latin typeface="Segoe UI Semibold"/>
                <a:ea typeface="+mn-ea"/>
                <a:cs typeface="Segoe UI" pitchFamily="34" charset="0"/>
              </a:endParaRPr>
            </a:p>
          </p:txBody>
        </p:sp>
        <p:sp>
          <p:nvSpPr>
            <p:cNvPr id="39" name="Oval 38">
              <a:extLst>
                <a:ext uri="{FF2B5EF4-FFF2-40B4-BE49-F238E27FC236}">
                  <a16:creationId xmlns:a16="http://schemas.microsoft.com/office/drawing/2014/main" id="{E14508AD-A268-98A8-2E17-DCD8717F65C9}"/>
                </a:ext>
              </a:extLst>
            </p:cNvPr>
            <p:cNvSpPr/>
            <p:nvPr/>
          </p:nvSpPr>
          <p:spPr bwMode="auto">
            <a:xfrm>
              <a:off x="1689619" y="2613759"/>
              <a:ext cx="186999" cy="186999"/>
            </a:xfrm>
            <a:prstGeom prst="ellipse">
              <a:avLst/>
            </a:prstGeom>
            <a:gradFill>
              <a:gsLst>
                <a:gs pos="0">
                  <a:srgbClr val="F4364C"/>
                </a:gs>
                <a:gs pos="80000">
                  <a:srgbClr val="C03BC4"/>
                </a:gs>
              </a:gsLst>
              <a:lin ang="5400000" scaled="1"/>
            </a:gradFill>
            <a:ln w="57150" cmpd="sng">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grpSp>
      <p:grpSp>
        <p:nvGrpSpPr>
          <p:cNvPr id="20" name="Group 19">
            <a:extLst>
              <a:ext uri="{FF2B5EF4-FFF2-40B4-BE49-F238E27FC236}">
                <a16:creationId xmlns:a16="http://schemas.microsoft.com/office/drawing/2014/main" id="{B137B603-C286-0ED6-4D2C-DB60E9FC947A}"/>
              </a:ext>
              <a:ext uri="{C183D7F6-B498-43B3-948B-1728B52AA6E4}">
                <adec:decorative xmlns:adec="http://schemas.microsoft.com/office/drawing/2017/decorative" val="1"/>
              </a:ext>
            </a:extLst>
          </p:cNvPr>
          <p:cNvGrpSpPr/>
          <p:nvPr/>
        </p:nvGrpSpPr>
        <p:grpSpPr>
          <a:xfrm>
            <a:off x="7030164" y="2950834"/>
            <a:ext cx="219835" cy="219834"/>
            <a:chOff x="1613419" y="2537559"/>
            <a:chExt cx="339399" cy="339399"/>
          </a:xfrm>
          <a:effectLst/>
        </p:grpSpPr>
        <p:sp>
          <p:nvSpPr>
            <p:cNvPr id="22" name="Oval 21">
              <a:extLst>
                <a:ext uri="{FF2B5EF4-FFF2-40B4-BE49-F238E27FC236}">
                  <a16:creationId xmlns:a16="http://schemas.microsoft.com/office/drawing/2014/main" id="{27E3766A-05FB-4802-7E93-CA35E18A8717}"/>
                </a:ext>
              </a:extLst>
            </p:cNvPr>
            <p:cNvSpPr/>
            <p:nvPr/>
          </p:nvSpPr>
          <p:spPr bwMode="auto">
            <a:xfrm>
              <a:off x="1613419" y="2537559"/>
              <a:ext cx="339399" cy="339399"/>
            </a:xfrm>
            <a:prstGeom prst="ellipse">
              <a:avLst/>
            </a:prstGeom>
            <a:solidFill>
              <a:srgbClr val="091F2C"/>
            </a:solidFill>
            <a:effectLst/>
          </p:spPr>
          <p:txBody>
            <a:bodyPr wrap="square" lIns="0" tIns="18288" rIns="0" bIns="4572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80460">
                      <a:srgbClr val="FFFFFF"/>
                    </a:gs>
                    <a:gs pos="59551">
                      <a:srgbClr val="FFFFFF"/>
                    </a:gs>
                  </a:gsLst>
                  <a:path path="circle">
                    <a:fillToRect l="100000" t="100000"/>
                  </a:path>
                </a:gradFill>
                <a:effectLst/>
                <a:uLnTx/>
                <a:uFillTx/>
                <a:latin typeface="Segoe UI Semibold"/>
                <a:ea typeface="+mn-ea"/>
                <a:cs typeface="Segoe UI" pitchFamily="34" charset="0"/>
              </a:endParaRPr>
            </a:p>
          </p:txBody>
        </p:sp>
        <p:sp>
          <p:nvSpPr>
            <p:cNvPr id="28" name="Oval 27">
              <a:extLst>
                <a:ext uri="{FF2B5EF4-FFF2-40B4-BE49-F238E27FC236}">
                  <a16:creationId xmlns:a16="http://schemas.microsoft.com/office/drawing/2014/main" id="{E48DF471-6C7D-E9EF-A392-8DD69B9AAFE8}"/>
                </a:ext>
              </a:extLst>
            </p:cNvPr>
            <p:cNvSpPr/>
            <p:nvPr/>
          </p:nvSpPr>
          <p:spPr bwMode="auto">
            <a:xfrm>
              <a:off x="1689619" y="2613759"/>
              <a:ext cx="186999" cy="186999"/>
            </a:xfrm>
            <a:prstGeom prst="ellipse">
              <a:avLst/>
            </a:prstGeom>
            <a:gradFill>
              <a:gsLst>
                <a:gs pos="0">
                  <a:srgbClr val="F4364C"/>
                </a:gs>
                <a:gs pos="80000">
                  <a:srgbClr val="C03BC4"/>
                </a:gs>
              </a:gsLst>
              <a:lin ang="5400000" scaled="1"/>
            </a:gradFill>
            <a:ln w="57150" cmpd="sng">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34828999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42" presetClass="path" presetSubtype="0" decel="100000" fill="hold" grpId="1" nodeType="withEffect">
                                  <p:stCondLst>
                                    <p:cond delay="0"/>
                                  </p:stCondLst>
                                  <p:childTnLst>
                                    <p:animMotion origin="layout" path="M 0 -1.48148E-6 L 0 0.03542 " pathEditMode="relative" rAng="0" ptsTypes="AA">
                                      <p:cBhvr>
                                        <p:cTn id="9" dur="700" spd="-100000" fill="hold"/>
                                        <p:tgtEl>
                                          <p:spTgt spid="21"/>
                                        </p:tgtEl>
                                        <p:attrNameLst>
                                          <p:attrName>ppt_x</p:attrName>
                                          <p:attrName>ppt_y</p:attrName>
                                        </p:attrNameLst>
                                      </p:cBhvr>
                                      <p:rCtr x="0" y="1759"/>
                                    </p:animMotion>
                                  </p:childTnLst>
                                </p:cTn>
                              </p:par>
                              <p:par>
                                <p:cTn id="10" presetID="10" presetClass="entr" presetSubtype="0" fill="hold" grpId="0" nodeType="withEffect">
                                  <p:stCondLst>
                                    <p:cond delay="30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500"/>
                                        <p:tgtEl>
                                          <p:spTgt spid="49"/>
                                        </p:tgtEl>
                                      </p:cBhvr>
                                    </p:animEffect>
                                  </p:childTnLst>
                                </p:cTn>
                              </p:par>
                              <p:par>
                                <p:cTn id="13" presetID="42" presetClass="path" presetSubtype="0" decel="100000" fill="hold" grpId="1" nodeType="withEffect">
                                  <p:stCondLst>
                                    <p:cond delay="300"/>
                                  </p:stCondLst>
                                  <p:childTnLst>
                                    <p:animMotion origin="layout" path="M -2.08333E-7 -3.33333E-6 L -2.08333E-7 -0.03287 " pathEditMode="relative" rAng="0" ptsTypes="AA">
                                      <p:cBhvr>
                                        <p:cTn id="14" dur="700" spd="-100000" fill="hold"/>
                                        <p:tgtEl>
                                          <p:spTgt spid="49"/>
                                        </p:tgtEl>
                                        <p:attrNameLst>
                                          <p:attrName>ppt_x</p:attrName>
                                          <p:attrName>ppt_y</p:attrName>
                                        </p:attrNameLst>
                                      </p:cBhvr>
                                      <p:rCtr x="0" y="-1644"/>
                                    </p:animMotion>
                                  </p:childTnLst>
                                </p:cTn>
                              </p:par>
                              <p:par>
                                <p:cTn id="15" presetID="10" presetClass="entr" presetSubtype="0" fill="hold" nodeType="withEffect">
                                  <p:stCondLst>
                                    <p:cond delay="300"/>
                                  </p:stCondLst>
                                  <p:childTnLst>
                                    <p:set>
                                      <p:cBhvr>
                                        <p:cTn id="16" dur="1" fill="hold">
                                          <p:stCondLst>
                                            <p:cond delay="0"/>
                                          </p:stCondLst>
                                        </p:cTn>
                                        <p:tgtEl>
                                          <p:spTgt spid="67"/>
                                        </p:tgtEl>
                                        <p:attrNameLst>
                                          <p:attrName>style.visibility</p:attrName>
                                        </p:attrNameLst>
                                      </p:cBhvr>
                                      <p:to>
                                        <p:strVal val="visible"/>
                                      </p:to>
                                    </p:set>
                                    <p:animEffect transition="in" filter="fade">
                                      <p:cBhvr>
                                        <p:cTn id="17" dur="500"/>
                                        <p:tgtEl>
                                          <p:spTgt spid="67"/>
                                        </p:tgtEl>
                                      </p:cBhvr>
                                    </p:animEffect>
                                  </p:childTnLst>
                                </p:cTn>
                              </p:par>
                              <p:par>
                                <p:cTn id="18" presetID="42" presetClass="path" presetSubtype="0" decel="100000" fill="hold" nodeType="withEffect">
                                  <p:stCondLst>
                                    <p:cond delay="300"/>
                                  </p:stCondLst>
                                  <p:childTnLst>
                                    <p:animMotion origin="layout" path="M 2.29167E-6 -3.33333E-6 L 2.29167E-6 0.03542 " pathEditMode="relative" rAng="0" ptsTypes="AA">
                                      <p:cBhvr>
                                        <p:cTn id="19" dur="700" spd="-100000" fill="hold"/>
                                        <p:tgtEl>
                                          <p:spTgt spid="67"/>
                                        </p:tgtEl>
                                        <p:attrNameLst>
                                          <p:attrName>ppt_x</p:attrName>
                                          <p:attrName>ppt_y</p:attrName>
                                        </p:attrNameLst>
                                      </p:cBhvr>
                                      <p:rCtr x="0" y="1759"/>
                                    </p:animMotion>
                                  </p:childTnLst>
                                </p:cTn>
                              </p:par>
                              <p:par>
                                <p:cTn id="20" presetID="10" presetClass="entr" presetSubtype="0" fill="hold" grpId="0" nodeType="withEffect">
                                  <p:stCondLst>
                                    <p:cond delay="30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42" presetClass="path" presetSubtype="0" decel="100000" fill="hold" grpId="1" nodeType="withEffect">
                                  <p:stCondLst>
                                    <p:cond delay="300"/>
                                  </p:stCondLst>
                                  <p:childTnLst>
                                    <p:animMotion origin="layout" path="M -3.95833E-6 -4.81481E-6 L -3.95833E-6 0.03542 " pathEditMode="relative" rAng="0" ptsTypes="AA">
                                      <p:cBhvr>
                                        <p:cTn id="24" dur="700" spd="-100000" fill="hold"/>
                                        <p:tgtEl>
                                          <p:spTgt spid="16"/>
                                        </p:tgtEl>
                                        <p:attrNameLst>
                                          <p:attrName>ppt_x</p:attrName>
                                          <p:attrName>ppt_y</p:attrName>
                                        </p:attrNameLst>
                                      </p:cBhvr>
                                      <p:rCtr x="0" y="1759"/>
                                    </p:animMotion>
                                  </p:childTnLst>
                                </p:cTn>
                              </p:par>
                              <p:par>
                                <p:cTn id="25" presetID="10" presetClass="entr" presetSubtype="0" fill="hold" grpId="0" nodeType="withEffect">
                                  <p:stCondLst>
                                    <p:cond delay="80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42" presetClass="path" presetSubtype="0" decel="100000" fill="hold" grpId="1" nodeType="withEffect">
                                  <p:stCondLst>
                                    <p:cond delay="800"/>
                                  </p:stCondLst>
                                  <p:childTnLst>
                                    <p:animMotion origin="layout" path="M -4.79167E-6 -3.7037E-6 L -4.79167E-6 -0.03287 " pathEditMode="relative" rAng="0" ptsTypes="AA">
                                      <p:cBhvr>
                                        <p:cTn id="29" dur="700" spd="-100000" fill="hold"/>
                                        <p:tgtEl>
                                          <p:spTgt spid="29"/>
                                        </p:tgtEl>
                                        <p:attrNameLst>
                                          <p:attrName>ppt_x</p:attrName>
                                          <p:attrName>ppt_y</p:attrName>
                                        </p:attrNameLst>
                                      </p:cBhvr>
                                      <p:rCtr x="0" y="-1644"/>
                                    </p:animMotion>
                                  </p:childTnLst>
                                </p:cTn>
                              </p:par>
                              <p:par>
                                <p:cTn id="30" presetID="10" presetClass="entr" presetSubtype="0" fill="hold" nodeType="withEffect">
                                  <p:stCondLst>
                                    <p:cond delay="800"/>
                                  </p:stCondLst>
                                  <p:childTnLst>
                                    <p:set>
                                      <p:cBhvr>
                                        <p:cTn id="31" dur="1" fill="hold">
                                          <p:stCondLst>
                                            <p:cond delay="0"/>
                                          </p:stCondLst>
                                        </p:cTn>
                                        <p:tgtEl>
                                          <p:spTgt spid="68"/>
                                        </p:tgtEl>
                                        <p:attrNameLst>
                                          <p:attrName>style.visibility</p:attrName>
                                        </p:attrNameLst>
                                      </p:cBhvr>
                                      <p:to>
                                        <p:strVal val="visible"/>
                                      </p:to>
                                    </p:set>
                                    <p:animEffect transition="in" filter="fade">
                                      <p:cBhvr>
                                        <p:cTn id="32" dur="500"/>
                                        <p:tgtEl>
                                          <p:spTgt spid="68"/>
                                        </p:tgtEl>
                                      </p:cBhvr>
                                    </p:animEffect>
                                  </p:childTnLst>
                                </p:cTn>
                              </p:par>
                              <p:par>
                                <p:cTn id="33" presetID="42" presetClass="path" presetSubtype="0" decel="100000" fill="hold" nodeType="withEffect">
                                  <p:stCondLst>
                                    <p:cond delay="800"/>
                                  </p:stCondLst>
                                  <p:childTnLst>
                                    <p:animMotion origin="layout" path="M -4.79167E-6 -4.81481E-6 L -4.79167E-6 0.03542 " pathEditMode="relative" rAng="0" ptsTypes="AA">
                                      <p:cBhvr>
                                        <p:cTn id="34" dur="700" spd="-100000" fill="hold"/>
                                        <p:tgtEl>
                                          <p:spTgt spid="68"/>
                                        </p:tgtEl>
                                        <p:attrNameLst>
                                          <p:attrName>ppt_x</p:attrName>
                                          <p:attrName>ppt_y</p:attrName>
                                        </p:attrNameLst>
                                      </p:cBhvr>
                                      <p:rCtr x="0" y="1759"/>
                                    </p:animMotion>
                                  </p:childTnLst>
                                </p:cTn>
                              </p:par>
                              <p:par>
                                <p:cTn id="35" presetID="22" presetClass="entr" presetSubtype="8" fill="hold" grpId="0" nodeType="withEffect">
                                  <p:stCondLst>
                                    <p:cond delay="600"/>
                                  </p:stCondLst>
                                  <p:childTnLst>
                                    <p:set>
                                      <p:cBhvr>
                                        <p:cTn id="36" dur="1" fill="hold">
                                          <p:stCondLst>
                                            <p:cond delay="0"/>
                                          </p:stCondLst>
                                        </p:cTn>
                                        <p:tgtEl>
                                          <p:spTgt spid="6"/>
                                        </p:tgtEl>
                                        <p:attrNameLst>
                                          <p:attrName>style.visibility</p:attrName>
                                        </p:attrNameLst>
                                      </p:cBhvr>
                                      <p:to>
                                        <p:strVal val="visible"/>
                                      </p:to>
                                    </p:set>
                                    <p:animEffect transition="in" filter="wipe(left)">
                                      <p:cBhvr>
                                        <p:cTn id="37" dur="500"/>
                                        <p:tgtEl>
                                          <p:spTgt spid="6"/>
                                        </p:tgtEl>
                                      </p:cBhvr>
                                    </p:animEffect>
                                  </p:childTnLst>
                                </p:cTn>
                              </p:par>
                              <p:par>
                                <p:cTn id="38" presetID="22" presetClass="entr" presetSubtype="8" fill="hold" grpId="0" nodeType="withEffect">
                                  <p:stCondLst>
                                    <p:cond delay="600"/>
                                  </p:stCondLst>
                                  <p:childTnLst>
                                    <p:set>
                                      <p:cBhvr>
                                        <p:cTn id="39" dur="1" fill="hold">
                                          <p:stCondLst>
                                            <p:cond delay="0"/>
                                          </p:stCondLst>
                                        </p:cTn>
                                        <p:tgtEl>
                                          <p:spTgt spid="30"/>
                                        </p:tgtEl>
                                        <p:attrNameLst>
                                          <p:attrName>style.visibility</p:attrName>
                                        </p:attrNameLst>
                                      </p:cBhvr>
                                      <p:to>
                                        <p:strVal val="visible"/>
                                      </p:to>
                                    </p:set>
                                    <p:animEffect transition="in" filter="wipe(left)">
                                      <p:cBhvr>
                                        <p:cTn id="40" dur="500"/>
                                        <p:tgtEl>
                                          <p:spTgt spid="30"/>
                                        </p:tgtEl>
                                      </p:cBhvr>
                                    </p:animEffect>
                                  </p:childTnLst>
                                </p:cTn>
                              </p:par>
                              <p:par>
                                <p:cTn id="41" presetID="22" presetClass="entr" presetSubtype="8" fill="hold" grpId="0" nodeType="withEffect">
                                  <p:stCondLst>
                                    <p:cond delay="600"/>
                                  </p:stCondLst>
                                  <p:childTnLst>
                                    <p:set>
                                      <p:cBhvr>
                                        <p:cTn id="42" dur="1" fill="hold">
                                          <p:stCondLst>
                                            <p:cond delay="0"/>
                                          </p:stCondLst>
                                        </p:cTn>
                                        <p:tgtEl>
                                          <p:spTgt spid="36"/>
                                        </p:tgtEl>
                                        <p:attrNameLst>
                                          <p:attrName>style.visibility</p:attrName>
                                        </p:attrNameLst>
                                      </p:cBhvr>
                                      <p:to>
                                        <p:strVal val="visible"/>
                                      </p:to>
                                    </p:set>
                                    <p:animEffect transition="in" filter="wipe(left)">
                                      <p:cBhvr>
                                        <p:cTn id="43" dur="500"/>
                                        <p:tgtEl>
                                          <p:spTgt spid="36"/>
                                        </p:tgtEl>
                                      </p:cBhvr>
                                    </p:animEffect>
                                  </p:childTnLst>
                                </p:cTn>
                              </p:par>
                              <p:par>
                                <p:cTn id="44" presetID="10" presetClass="entr" presetSubtype="0" fill="hold" nodeType="withEffect">
                                  <p:stCondLst>
                                    <p:cond delay="900"/>
                                  </p:stCondLst>
                                  <p:childTnLst>
                                    <p:set>
                                      <p:cBhvr>
                                        <p:cTn id="45" dur="1" fill="hold">
                                          <p:stCondLst>
                                            <p:cond delay="0"/>
                                          </p:stCondLst>
                                        </p:cTn>
                                        <p:tgtEl>
                                          <p:spTgt spid="37"/>
                                        </p:tgtEl>
                                        <p:attrNameLst>
                                          <p:attrName>style.visibility</p:attrName>
                                        </p:attrNameLst>
                                      </p:cBhvr>
                                      <p:to>
                                        <p:strVal val="visible"/>
                                      </p:to>
                                    </p:set>
                                    <p:animEffect transition="in" filter="fade">
                                      <p:cBhvr>
                                        <p:cTn id="46" dur="750"/>
                                        <p:tgtEl>
                                          <p:spTgt spid="37"/>
                                        </p:tgtEl>
                                      </p:cBhvr>
                                    </p:animEffect>
                                  </p:childTnLst>
                                </p:cTn>
                              </p:par>
                              <p:par>
                                <p:cTn id="47" presetID="10" presetClass="entr" presetSubtype="0" fill="hold" nodeType="withEffect">
                                  <p:stCondLst>
                                    <p:cond delay="90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750"/>
                                        <p:tgtEl>
                                          <p:spTgt spid="9"/>
                                        </p:tgtEl>
                                      </p:cBhvr>
                                    </p:animEffect>
                                  </p:childTnLst>
                                </p:cTn>
                              </p:par>
                              <p:par>
                                <p:cTn id="50" presetID="10" presetClass="entr" presetSubtype="0" fill="hold" nodeType="withEffect">
                                  <p:stCondLst>
                                    <p:cond delay="90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6" grpId="0" animBg="1"/>
      <p:bldP spid="6" grpId="0" animBg="1"/>
      <p:bldP spid="21" grpId="0"/>
      <p:bldP spid="21" grpId="1"/>
      <p:bldP spid="49" grpId="0" animBg="1"/>
      <p:bldP spid="49" grpId="1" animBg="1"/>
      <p:bldP spid="16" grpId="0" animBg="1"/>
      <p:bldP spid="16" grpId="1" animBg="1"/>
      <p:bldP spid="29" grpId="0" animBg="1"/>
      <p:bldP spid="2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9CF061EE-D25A-93E1-ACCF-E940E3D00B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solidFill>
            <a:srgbClr val="FFFFFF"/>
          </a:solidFill>
        </p:spPr>
      </p:pic>
    </p:spTree>
    <p:extLst>
      <p:ext uri="{BB962C8B-B14F-4D97-AF65-F5344CB8AC3E}">
        <p14:creationId xmlns:p14="http://schemas.microsoft.com/office/powerpoint/2010/main" val="2058664991"/>
      </p:ext>
    </p:extLst>
  </p:cSld>
  <p:clrMapOvr>
    <a:masterClrMapping/>
  </p:clrMapOvr>
  <p:transition>
    <p:fade/>
  </p:transition>
</p:sld>
</file>

<file path=ppt/theme/theme1.xml><?xml version="1.0" encoding="utf-8"?>
<a:theme xmlns:a="http://schemas.openxmlformats.org/drawingml/2006/main" name="Office Theme">
  <a:themeElements>
    <a:clrScheme name="Custom 2">
      <a:dk1>
        <a:sysClr val="windowText" lastClr="000000"/>
      </a:dk1>
      <a:lt1>
        <a:sysClr val="window" lastClr="FFFFFF"/>
      </a:lt1>
      <a:dk2>
        <a:srgbClr val="3F3F3F"/>
      </a:dk2>
      <a:lt2>
        <a:srgbClr val="E5DEDB"/>
      </a:lt2>
      <a:accent1>
        <a:srgbClr val="324147"/>
      </a:accent1>
      <a:accent2>
        <a:srgbClr val="0093DD"/>
      </a:accent2>
      <a:accent3>
        <a:srgbClr val="107E7E"/>
      </a:accent3>
      <a:accent4>
        <a:srgbClr val="73158D"/>
      </a:accent4>
      <a:accent5>
        <a:srgbClr val="C9421D"/>
      </a:accent5>
      <a:accent6>
        <a:srgbClr val="199F1F"/>
      </a:accent6>
      <a:hlink>
        <a:srgbClr val="2998E3"/>
      </a:hlink>
      <a:folHlink>
        <a:srgbClr val="F110F6"/>
      </a:folHlink>
    </a:clrScheme>
    <a:fontScheme name="Collaborate Canada">
      <a:majorFont>
        <a:latin typeface="Segoe UI Black"/>
        <a:ea typeface=""/>
        <a:cs typeface=""/>
      </a:majorFont>
      <a:minorFont>
        <a:latin typeface="Segoe UI Semi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TA Template">
  <a:themeElements>
    <a:clrScheme name="Custom 4">
      <a:dk1>
        <a:srgbClr val="091F2C"/>
      </a:dk1>
      <a:lt1>
        <a:srgbClr val="FFFFFF"/>
      </a:lt1>
      <a:dk2>
        <a:srgbClr val="0078D4"/>
      </a:dk2>
      <a:lt2>
        <a:srgbClr val="E8E6DF"/>
      </a:lt2>
      <a:accent1>
        <a:srgbClr val="0078D4"/>
      </a:accent1>
      <a:accent2>
        <a:srgbClr val="2A446F"/>
      </a:accent2>
      <a:accent3>
        <a:srgbClr val="49C5B1"/>
      </a:accent3>
      <a:accent4>
        <a:srgbClr val="8DE971"/>
      </a:accent4>
      <a:accent5>
        <a:srgbClr val="F4364F"/>
      </a:accent5>
      <a:accent6>
        <a:srgbClr val="C03BC4"/>
      </a:accent6>
      <a:hlink>
        <a:srgbClr val="091F2C"/>
      </a:hlink>
      <a:folHlink>
        <a:srgbClr val="091F2C"/>
      </a:folHlink>
    </a:clrScheme>
    <a:fontScheme name="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FastTrackforAzure_Template_DARK_2024.potx  -  version 2.0: 3/12/2024 3:22 PM  -  Read-Only" id="{88E78C75-0C88-4AF0-AB9B-7623C1354020}" vid="{FA63AD04-D878-48E5-AC4D-7B1EE7724ECC}"/>
    </a:ext>
  </a:extLst>
</a:theme>
</file>

<file path=ppt/theme/theme3.xml><?xml version="1.0" encoding="utf-8"?>
<a:theme xmlns:a="http://schemas.openxmlformats.org/drawingml/2006/main" name="Test">
  <a:themeElements>
    <a:clrScheme name="MCAPS">
      <a:dk1>
        <a:srgbClr val="000000"/>
      </a:dk1>
      <a:lt1>
        <a:srgbClr val="FFFFFF"/>
      </a:lt1>
      <a:dk2>
        <a:srgbClr val="3B2E58"/>
      </a:dk2>
      <a:lt2>
        <a:srgbClr val="E6E6E6"/>
      </a:lt2>
      <a:accent1>
        <a:srgbClr val="8661C5"/>
      </a:accent1>
      <a:accent2>
        <a:srgbClr val="0A1F2B"/>
      </a:accent2>
      <a:accent3>
        <a:srgbClr val="0078D4"/>
      </a:accent3>
      <a:accent4>
        <a:srgbClr val="FFB900"/>
      </a:accent4>
      <a:accent5>
        <a:srgbClr val="F4364C"/>
      </a:accent5>
      <a:accent6>
        <a:srgbClr val="D59DFF"/>
      </a:accent6>
      <a:hlink>
        <a:srgbClr val="0078D4"/>
      </a:hlink>
      <a:folHlink>
        <a:srgbClr val="0078D4"/>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Test" id="{14D6B222-068A-4F98-B2D8-20284718B742}" vid="{D72A4739-C47D-4CE1-8FB6-CA1FBE049EE8}"/>
    </a:ext>
  </a:extLst>
</a:theme>
</file>

<file path=ppt/theme/theme4.xml><?xml version="1.0" encoding="utf-8"?>
<a:theme xmlns:a="http://schemas.openxmlformats.org/drawingml/2006/main" name="1_MS Ignite 16:9 Template Dark">
  <a:themeElements>
    <a:clrScheme name="Custom 198">
      <a:dk1>
        <a:srgbClr val="091F2C"/>
      </a:dk1>
      <a:lt1>
        <a:srgbClr val="FFFFFF"/>
      </a:lt1>
      <a:dk2>
        <a:srgbClr val="2A446F"/>
      </a:dk2>
      <a:lt2>
        <a:srgbClr val="E8E6DF"/>
      </a:lt2>
      <a:accent1>
        <a:srgbClr val="8661C5"/>
      </a:accent1>
      <a:accent2>
        <a:srgbClr val="8DE971"/>
      </a:accent2>
      <a:accent3>
        <a:srgbClr val="0078D4"/>
      </a:accent3>
      <a:accent4>
        <a:srgbClr val="D7D2CB"/>
      </a:accent4>
      <a:accent5>
        <a:srgbClr val="FFE399"/>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MS_Ignite_2024_16-9 Event-template.potx  -  Last saved by user" id="{25E4B35E-646D-4F3A-8D0B-C2BDF548142B}" vid="{8A17B14A-69D5-4F26-BC7B-8547BA50C10C}"/>
    </a:ext>
  </a:extLst>
</a:theme>
</file>

<file path=ppt/theme/theme5.xml><?xml version="1.0" encoding="utf-8"?>
<a:theme xmlns:a="http://schemas.openxmlformats.org/drawingml/2006/main" name="MS Ignite 16:9 Template Dark">
  <a:themeElements>
    <a:clrScheme name="Custom 198">
      <a:dk1>
        <a:srgbClr val="091F2C"/>
      </a:dk1>
      <a:lt1>
        <a:srgbClr val="FFFFFF"/>
      </a:lt1>
      <a:dk2>
        <a:srgbClr val="2A446F"/>
      </a:dk2>
      <a:lt2>
        <a:srgbClr val="E8E6DF"/>
      </a:lt2>
      <a:accent1>
        <a:srgbClr val="8661C5"/>
      </a:accent1>
      <a:accent2>
        <a:srgbClr val="8DE971"/>
      </a:accent2>
      <a:accent3>
        <a:srgbClr val="0078D4"/>
      </a:accent3>
      <a:accent4>
        <a:srgbClr val="D7D2CB"/>
      </a:accent4>
      <a:accent5>
        <a:srgbClr val="FFE399"/>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1" id="{8406B339-0CC2-614D-9C1E-0021142F162D}" vid="{ED92CE2B-3255-4B45-BB1E-F5241FAEEB6F}"/>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2">
    <a:dk1>
      <a:sysClr val="windowText" lastClr="000000"/>
    </a:dk1>
    <a:lt1>
      <a:sysClr val="window" lastClr="FFFFFF"/>
    </a:lt1>
    <a:dk2>
      <a:srgbClr val="3F3F3F"/>
    </a:dk2>
    <a:lt2>
      <a:srgbClr val="E5DEDB"/>
    </a:lt2>
    <a:accent1>
      <a:srgbClr val="324147"/>
    </a:accent1>
    <a:accent2>
      <a:srgbClr val="0093DD"/>
    </a:accent2>
    <a:accent3>
      <a:srgbClr val="107E7E"/>
    </a:accent3>
    <a:accent4>
      <a:srgbClr val="73158D"/>
    </a:accent4>
    <a:accent5>
      <a:srgbClr val="C9421D"/>
    </a:accent5>
    <a:accent6>
      <a:srgbClr val="199F1F"/>
    </a:accent6>
    <a:hlink>
      <a:srgbClr val="2998E3"/>
    </a:hlink>
    <a:folHlink>
      <a:srgbClr val="F110F6"/>
    </a:folHlink>
  </a:clrScheme>
</a:themeOverride>
</file>

<file path=ppt/theme/themeOverride2.xml><?xml version="1.0" encoding="utf-8"?>
<a:themeOverride xmlns:a="http://schemas.openxmlformats.org/drawingml/2006/main">
  <a:clrScheme name="Custom 2">
    <a:dk1>
      <a:sysClr val="windowText" lastClr="000000"/>
    </a:dk1>
    <a:lt1>
      <a:sysClr val="window" lastClr="FFFFFF"/>
    </a:lt1>
    <a:dk2>
      <a:srgbClr val="3F3F3F"/>
    </a:dk2>
    <a:lt2>
      <a:srgbClr val="E5DEDB"/>
    </a:lt2>
    <a:accent1>
      <a:srgbClr val="324147"/>
    </a:accent1>
    <a:accent2>
      <a:srgbClr val="0093DD"/>
    </a:accent2>
    <a:accent3>
      <a:srgbClr val="107E7E"/>
    </a:accent3>
    <a:accent4>
      <a:srgbClr val="73158D"/>
    </a:accent4>
    <a:accent5>
      <a:srgbClr val="C9421D"/>
    </a:accent5>
    <a:accent6>
      <a:srgbClr val="199F1F"/>
    </a:accent6>
    <a:hlink>
      <a:srgbClr val="2998E3"/>
    </a:hlink>
    <a:folHlink>
      <a:srgbClr val="F110F6"/>
    </a:folHlink>
  </a:clrScheme>
</a:themeOverride>
</file>

<file path=ppt/theme/themeOverride3.xml><?xml version="1.0" encoding="utf-8"?>
<a:themeOverride xmlns:a="http://schemas.openxmlformats.org/drawingml/2006/main">
  <a:clrScheme name="Custom 2">
    <a:dk1>
      <a:sysClr val="windowText" lastClr="000000"/>
    </a:dk1>
    <a:lt1>
      <a:sysClr val="window" lastClr="FFFFFF"/>
    </a:lt1>
    <a:dk2>
      <a:srgbClr val="3F3F3F"/>
    </a:dk2>
    <a:lt2>
      <a:srgbClr val="E5DEDB"/>
    </a:lt2>
    <a:accent1>
      <a:srgbClr val="324147"/>
    </a:accent1>
    <a:accent2>
      <a:srgbClr val="0093DD"/>
    </a:accent2>
    <a:accent3>
      <a:srgbClr val="107E7E"/>
    </a:accent3>
    <a:accent4>
      <a:srgbClr val="73158D"/>
    </a:accent4>
    <a:accent5>
      <a:srgbClr val="C9421D"/>
    </a:accent5>
    <a:accent6>
      <a:srgbClr val="199F1F"/>
    </a:accent6>
    <a:hlink>
      <a:srgbClr val="2998E3"/>
    </a:hlink>
    <a:folHlink>
      <a:srgbClr val="F110F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18177DC1C906C64AA07F25FA26C82E7D" ma:contentTypeVersion="14" ma:contentTypeDescription="Crear nuevo documento." ma:contentTypeScope="" ma:versionID="0c062783e9d1dd705d1529668cd3e9f9">
  <xsd:schema xmlns:xsd="http://www.w3.org/2001/XMLSchema" xmlns:xs="http://www.w3.org/2001/XMLSchema" xmlns:p="http://schemas.microsoft.com/office/2006/metadata/properties" xmlns:ns2="d6b31ee8-d8e5-4736-9888-27fda560a1cd" xmlns:ns3="4c7bcf79-b679-40f8-be69-68cade67a1ba" targetNamespace="http://schemas.microsoft.com/office/2006/metadata/properties" ma:root="true" ma:fieldsID="51b6f8ab890298047cf34d384731a85c" ns2:_="" ns3:_="">
    <xsd:import namespace="d6b31ee8-d8e5-4736-9888-27fda560a1cd"/>
    <xsd:import namespace="4c7bcf79-b679-40f8-be69-68cade67a1b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b31ee8-d8e5-4736-9888-27fda560a1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Length (seconds)" ma:internalName="MediaLengthInSeconds" ma:readOnly="true">
      <xsd:simpleType>
        <xsd:restriction base="dms:Unknown"/>
      </xsd:simpleType>
    </xsd:element>
    <xsd:element name="MediaServiceLocation" ma:index="16" nillable="true" ma:displayName="Location" ma:internalName="MediaServiceLocation" ma:readOnly="true">
      <xsd:simpleType>
        <xsd:restriction base="dms:Text"/>
      </xsd:simpleType>
    </xsd:element>
    <xsd:element name="lcf76f155ced4ddcb4097134ff3c332f" ma:index="20" nillable="true" ma:taxonomy="true" ma:internalName="lcf76f155ced4ddcb4097134ff3c332f" ma:taxonomyFieldName="MediaServiceImageTags" ma:displayName="Etiquetas de imagen" ma:readOnly="false" ma:fieldId="{5cf76f15-5ced-4ddc-b409-7134ff3c332f}" ma:taxonomyMulti="true" ma:sspId="a8fcfbf5-f95c-43bd-b397-6f9b77b76c76"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c7bcf79-b679-40f8-be69-68cade67a1ba" elementFormDefault="qualified">
    <xsd:import namespace="http://schemas.microsoft.com/office/2006/documentManagement/types"/>
    <xsd:import namespace="http://schemas.microsoft.com/office/infopath/2007/PartnerControls"/>
    <xsd:element name="SharedWithUsers" ma:index="17"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Detalles de uso compartido" ma:internalName="SharedWithDetails" ma:readOnly="true">
      <xsd:simpleType>
        <xsd:restriction base="dms:Note">
          <xsd:maxLength value="255"/>
        </xsd:restriction>
      </xsd:simpleType>
    </xsd:element>
    <xsd:element name="TaxCatchAll" ma:index="21" nillable="true" ma:displayName="Taxonomy Catch All Column" ma:hidden="true" ma:list="{6206eedd-aa39-4993-bec3-cc8fd7acb6aa}" ma:internalName="TaxCatchAll" ma:showField="CatchAllData" ma:web="4c7bcf79-b679-40f8-be69-68cade67a1b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c7bcf79-b679-40f8-be69-68cade67a1ba" xsi:nil="true"/>
    <lcf76f155ced4ddcb4097134ff3c332f xmlns="d6b31ee8-d8e5-4736-9888-27fda560a1cd">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58386CD-59D2-4BC4-8FE7-40F4419B0498}">
  <ds:schemaRefs>
    <ds:schemaRef ds:uri="4c7bcf79-b679-40f8-be69-68cade67a1ba"/>
    <ds:schemaRef ds:uri="d6b31ee8-d8e5-4736-9888-27fda560a1c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F011BBF7-1CE1-4050-9514-DB9AE0D56D7F}">
  <ds:schemaRefs>
    <ds:schemaRef ds:uri="http://schemas.microsoft.com/sharepoint/v3/contenttype/forms"/>
  </ds:schemaRefs>
</ds:datastoreItem>
</file>

<file path=customXml/itemProps3.xml><?xml version="1.0" encoding="utf-8"?>
<ds:datastoreItem xmlns:ds="http://schemas.openxmlformats.org/officeDocument/2006/customXml" ds:itemID="{C4BD89D9-7255-4D5A-82E5-E966CAEE4330}">
  <ds:schemaRefs>
    <ds:schemaRef ds:uri="4c7bcf79-b679-40f8-be69-68cade67a1ba"/>
    <ds:schemaRef ds:uri="d6b31ee8-d8e5-4736-9888-27fda560a1c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280</TotalTime>
  <Words>3159</Words>
  <Application>Microsoft Office PowerPoint</Application>
  <PresentationFormat>Widescreen</PresentationFormat>
  <Paragraphs>433</Paragraphs>
  <Slides>35</Slides>
  <Notes>28</Notes>
  <HiddenSlides>0</HiddenSlides>
  <MMClips>0</MMClips>
  <ScaleCrop>false</ScaleCrop>
  <HeadingPairs>
    <vt:vector size="6" baseType="variant">
      <vt:variant>
        <vt:lpstr>Fonts Used</vt:lpstr>
      </vt:variant>
      <vt:variant>
        <vt:i4>17</vt:i4>
      </vt:variant>
      <vt:variant>
        <vt:lpstr>Theme</vt:lpstr>
      </vt:variant>
      <vt:variant>
        <vt:i4>5</vt:i4>
      </vt:variant>
      <vt:variant>
        <vt:lpstr>Slide Titles</vt:lpstr>
      </vt:variant>
      <vt:variant>
        <vt:i4>35</vt:i4>
      </vt:variant>
    </vt:vector>
  </HeadingPairs>
  <TitlesOfParts>
    <vt:vector size="57" baseType="lpstr">
      <vt:lpstr>Abadi Extra Light</vt:lpstr>
      <vt:lpstr>Aptos</vt:lpstr>
      <vt:lpstr>Arial</vt:lpstr>
      <vt:lpstr>Arial,Sans-Serif</vt:lpstr>
      <vt:lpstr>Calibri</vt:lpstr>
      <vt:lpstr>Consolas</vt:lpstr>
      <vt:lpstr>Segoe Sans Display Semibold</vt:lpstr>
      <vt:lpstr>Segoe Sans Text</vt:lpstr>
      <vt:lpstr>Segoe Sans Text Semibold</vt:lpstr>
      <vt:lpstr>Segoe UI</vt:lpstr>
      <vt:lpstr>Segoe UI Black</vt:lpstr>
      <vt:lpstr>Segoe UI Semibold</vt:lpstr>
      <vt:lpstr>Segoe UI Semilight</vt:lpstr>
      <vt:lpstr>Segoe UI Variable Display Semib</vt:lpstr>
      <vt:lpstr>Segoe UI Variable Display Semibold</vt:lpstr>
      <vt:lpstr>Segoe UI Variable Small Light</vt:lpstr>
      <vt:lpstr>Wingdings</vt:lpstr>
      <vt:lpstr>Office Theme</vt:lpstr>
      <vt:lpstr>FTA Template</vt:lpstr>
      <vt:lpstr>Test</vt:lpstr>
      <vt:lpstr>1_MS Ignite 16:9 Template Dark</vt:lpstr>
      <vt:lpstr>MS Ignite 16:9 Template Dark</vt:lpstr>
      <vt:lpstr>Gen AI Workshop  IA as a Service</vt:lpstr>
      <vt:lpstr>¡Gracias sponsors!</vt:lpstr>
      <vt:lpstr>2024 Data and AI landscape</vt:lpstr>
      <vt:lpstr>The next AI platform shift is here.</vt:lpstr>
      <vt:lpstr>Organizations are experimenting with multiple models </vt:lpstr>
      <vt:lpstr>Agents are becoming more capable</vt:lpstr>
      <vt:lpstr>80%</vt:lpstr>
      <vt:lpstr>The unified app platform for the era of AI</vt:lpstr>
      <vt:lpstr>PowerPoint Presentation</vt:lpstr>
      <vt:lpstr>PowerPoint Presentation</vt:lpstr>
      <vt:lpstr>PowerPoint Presentation</vt:lpstr>
      <vt:lpstr>What are the steps I take when I’m doing this?</vt:lpstr>
      <vt:lpstr>AI Tools Options for Developers (1/2)</vt:lpstr>
      <vt:lpstr>AI Tools Options for Developers (2/2)</vt:lpstr>
      <vt:lpstr>Azure AI Foundry</vt:lpstr>
      <vt:lpstr>What is the Azure AI Studio?</vt:lpstr>
      <vt:lpstr>Add generative AI to your apps to gain  true intelligence</vt:lpstr>
      <vt:lpstr>PowerPoint Presentation</vt:lpstr>
      <vt:lpstr>Discover, asses, customize, and deploy models</vt:lpstr>
      <vt:lpstr>Azure AI offers the best model selection</vt:lpstr>
      <vt:lpstr>Azure AI Model Catalog</vt:lpstr>
      <vt:lpstr>AI Studio: Model catalog</vt:lpstr>
      <vt:lpstr>A year of rapid growth and innovation</vt:lpstr>
      <vt:lpstr>Demo Show Model Catalog</vt:lpstr>
      <vt:lpstr>PowerPoint Presentation</vt:lpstr>
      <vt:lpstr>PowerPoint Presentation</vt:lpstr>
      <vt:lpstr>Making the right choice</vt:lpstr>
      <vt:lpstr>Making model selection simple</vt:lpstr>
      <vt:lpstr>Model Catalog meets key enterprise requirements</vt:lpstr>
      <vt:lpstr>Data privacy </vt:lpstr>
      <vt:lpstr>Vulnerability scanning with Hidden Layer model scanner</vt:lpstr>
      <vt:lpstr>Security and Compliance</vt:lpstr>
      <vt:lpstr>Azure AI Model Catalog</vt:lpstr>
      <vt:lpstr>Azure AI model inference API works with favorite SDK</vt:lpstr>
      <vt:lpstr>Model Customization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Notes to the Presenter</dc:title>
  <dc:creator>Kunal Tripathy</dc:creator>
  <cp:lastModifiedBy>Rodrigo Liberoff Vázquez</cp:lastModifiedBy>
  <cp:revision>39</cp:revision>
  <dcterms:created xsi:type="dcterms:W3CDTF">2020-02-08T21:32:28Z</dcterms:created>
  <dcterms:modified xsi:type="dcterms:W3CDTF">2024-11-27T17:19:41Z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0x01010018177DC1C906C64AA07F25FA26C82E7D</vt:lpwstr>
  </property>
  <property fmtid="{D5CDD505-2E9C-101B-9397-08002B2CF9AE}" pid="3" name="MediaServiceImageTags">
    <vt:lpwstr/>
  </property>
</Properties>
</file>

<file path=docProps/thumbnail.jpeg>
</file>